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75" r:id="rId11"/>
    <p:sldId id="267" r:id="rId12"/>
    <p:sldId id="269" r:id="rId13"/>
    <p:sldId id="270" r:id="rId14"/>
    <p:sldId id="272" r:id="rId15"/>
    <p:sldId id="271"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55"/>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E88D55-B374-40A0-8B25-0DDF436BB66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2DF5097-F1BC-4499-87CC-3A2BD389F976}">
      <dgm:prSet/>
      <dgm:spPr/>
      <dgm:t>
        <a:bodyPr/>
        <a:lstStyle/>
        <a:p>
          <a:r>
            <a:rPr lang="en-US"/>
            <a:t>Manual Student Attendance Management system is a process where a teacher concerned with the subject need to call the students name and mark the attendance manually. Manual attendance may be considered as a time-consuming process or sometimes it happens for the teacher to miss someone, or students may answer multiple times on the absence of their friends. </a:t>
          </a:r>
        </a:p>
      </dgm:t>
    </dgm:pt>
    <dgm:pt modelId="{1E3C53A5-347D-4073-A5CC-B6397AF3762C}" type="parTrans" cxnId="{3689AEA3-F1FF-4871-8666-87510C4E9DFD}">
      <dgm:prSet/>
      <dgm:spPr/>
      <dgm:t>
        <a:bodyPr/>
        <a:lstStyle/>
        <a:p>
          <a:endParaRPr lang="en-US"/>
        </a:p>
      </dgm:t>
    </dgm:pt>
    <dgm:pt modelId="{2CC960C0-2600-4AC0-B892-268036123E53}" type="sibTrans" cxnId="{3689AEA3-F1FF-4871-8666-87510C4E9DFD}">
      <dgm:prSet/>
      <dgm:spPr/>
      <dgm:t>
        <a:bodyPr/>
        <a:lstStyle/>
        <a:p>
          <a:endParaRPr lang="en-US"/>
        </a:p>
      </dgm:t>
    </dgm:pt>
    <dgm:pt modelId="{D5D84115-D0B1-404D-A0BC-F5F71C006C9D}">
      <dgm:prSet/>
      <dgm:spPr/>
      <dgm:t>
        <a:bodyPr/>
        <a:lstStyle/>
        <a:p>
          <a:r>
            <a:rPr lang="en-US"/>
            <a:t>So, the problem arises when we think about the traditional process of taking attendance in the classroom. To solve all these issues, we go with Automatic Attendance System(AAS).</a:t>
          </a:r>
        </a:p>
      </dgm:t>
    </dgm:pt>
    <dgm:pt modelId="{753A133C-64D2-421F-8361-2499E6B14F56}" type="parTrans" cxnId="{183F313C-2ED4-4F7F-8281-550CD8C5A7A4}">
      <dgm:prSet/>
      <dgm:spPr/>
      <dgm:t>
        <a:bodyPr/>
        <a:lstStyle/>
        <a:p>
          <a:endParaRPr lang="en-US"/>
        </a:p>
      </dgm:t>
    </dgm:pt>
    <dgm:pt modelId="{9838DFFF-4973-4763-BD18-5CD07FC8853B}" type="sibTrans" cxnId="{183F313C-2ED4-4F7F-8281-550CD8C5A7A4}">
      <dgm:prSet/>
      <dgm:spPr/>
      <dgm:t>
        <a:bodyPr/>
        <a:lstStyle/>
        <a:p>
          <a:endParaRPr lang="en-US"/>
        </a:p>
      </dgm:t>
    </dgm:pt>
    <dgm:pt modelId="{487E0816-4CC1-4CAD-9E0B-64A0780EDAC0}" type="pres">
      <dgm:prSet presAssocID="{58E88D55-B374-40A0-8B25-0DDF436BB662}" presName="root" presStyleCnt="0">
        <dgm:presLayoutVars>
          <dgm:dir/>
          <dgm:resizeHandles val="exact"/>
        </dgm:presLayoutVars>
      </dgm:prSet>
      <dgm:spPr/>
    </dgm:pt>
    <dgm:pt modelId="{C53145FE-298C-4A3D-AEDC-8F5E0AD59652}" type="pres">
      <dgm:prSet presAssocID="{F2DF5097-F1BC-4499-87CC-3A2BD389F976}" presName="compNode" presStyleCnt="0"/>
      <dgm:spPr/>
    </dgm:pt>
    <dgm:pt modelId="{A913358C-3E25-43D3-9D0B-7DE26BC5A506}" type="pres">
      <dgm:prSet presAssocID="{F2DF5097-F1BC-4499-87CC-3A2BD389F976}" presName="bgRect" presStyleLbl="bgShp" presStyleIdx="0" presStyleCnt="2"/>
      <dgm:spPr/>
    </dgm:pt>
    <dgm:pt modelId="{E8C46A75-2BBA-4864-A7EE-AE0DA65D8F10}" type="pres">
      <dgm:prSet presAssocID="{F2DF5097-F1BC-4499-87CC-3A2BD389F9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BC5519F4-E86A-42B3-9905-4CB552941725}" type="pres">
      <dgm:prSet presAssocID="{F2DF5097-F1BC-4499-87CC-3A2BD389F976}" presName="spaceRect" presStyleCnt="0"/>
      <dgm:spPr/>
    </dgm:pt>
    <dgm:pt modelId="{2DB8E4F0-6C73-45B8-97F8-730E877C4FE4}" type="pres">
      <dgm:prSet presAssocID="{F2DF5097-F1BC-4499-87CC-3A2BD389F976}" presName="parTx" presStyleLbl="revTx" presStyleIdx="0" presStyleCnt="2">
        <dgm:presLayoutVars>
          <dgm:chMax val="0"/>
          <dgm:chPref val="0"/>
        </dgm:presLayoutVars>
      </dgm:prSet>
      <dgm:spPr/>
    </dgm:pt>
    <dgm:pt modelId="{BB12A3E7-F938-4943-9896-D849B494E76B}" type="pres">
      <dgm:prSet presAssocID="{2CC960C0-2600-4AC0-B892-268036123E53}" presName="sibTrans" presStyleCnt="0"/>
      <dgm:spPr/>
    </dgm:pt>
    <dgm:pt modelId="{7E4B7454-0144-414D-9DE6-B20D63025869}" type="pres">
      <dgm:prSet presAssocID="{D5D84115-D0B1-404D-A0BC-F5F71C006C9D}" presName="compNode" presStyleCnt="0"/>
      <dgm:spPr/>
    </dgm:pt>
    <dgm:pt modelId="{3FD9591B-66A4-4E03-9052-A1A6020B07A2}" type="pres">
      <dgm:prSet presAssocID="{D5D84115-D0B1-404D-A0BC-F5F71C006C9D}" presName="bgRect" presStyleLbl="bgShp" presStyleIdx="1" presStyleCnt="2"/>
      <dgm:spPr/>
    </dgm:pt>
    <dgm:pt modelId="{4B60ADCB-5107-4204-B99E-F969B6646C56}" type="pres">
      <dgm:prSet presAssocID="{D5D84115-D0B1-404D-A0BC-F5F71C006C9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1890B86A-4C38-4A8F-BD4A-C064927987ED}" type="pres">
      <dgm:prSet presAssocID="{D5D84115-D0B1-404D-A0BC-F5F71C006C9D}" presName="spaceRect" presStyleCnt="0"/>
      <dgm:spPr/>
    </dgm:pt>
    <dgm:pt modelId="{BC761A16-BED0-49C4-B2D9-A00E98F98FFD}" type="pres">
      <dgm:prSet presAssocID="{D5D84115-D0B1-404D-A0BC-F5F71C006C9D}" presName="parTx" presStyleLbl="revTx" presStyleIdx="1" presStyleCnt="2">
        <dgm:presLayoutVars>
          <dgm:chMax val="0"/>
          <dgm:chPref val="0"/>
        </dgm:presLayoutVars>
      </dgm:prSet>
      <dgm:spPr/>
    </dgm:pt>
  </dgm:ptLst>
  <dgm:cxnLst>
    <dgm:cxn modelId="{183F313C-2ED4-4F7F-8281-550CD8C5A7A4}" srcId="{58E88D55-B374-40A0-8B25-0DDF436BB662}" destId="{D5D84115-D0B1-404D-A0BC-F5F71C006C9D}" srcOrd="1" destOrd="0" parTransId="{753A133C-64D2-421F-8361-2499E6B14F56}" sibTransId="{9838DFFF-4973-4763-BD18-5CD07FC8853B}"/>
    <dgm:cxn modelId="{331D3A43-D38A-43A3-BE69-81EC9B5D7C82}" type="presOf" srcId="{D5D84115-D0B1-404D-A0BC-F5F71C006C9D}" destId="{BC761A16-BED0-49C4-B2D9-A00E98F98FFD}" srcOrd="0" destOrd="0" presId="urn:microsoft.com/office/officeart/2018/2/layout/IconVerticalSolidList"/>
    <dgm:cxn modelId="{5A513B63-43FC-4794-ACC2-A40E789FDE84}" type="presOf" srcId="{F2DF5097-F1BC-4499-87CC-3A2BD389F976}" destId="{2DB8E4F0-6C73-45B8-97F8-730E877C4FE4}" srcOrd="0" destOrd="0" presId="urn:microsoft.com/office/officeart/2018/2/layout/IconVerticalSolidList"/>
    <dgm:cxn modelId="{3689AEA3-F1FF-4871-8666-87510C4E9DFD}" srcId="{58E88D55-B374-40A0-8B25-0DDF436BB662}" destId="{F2DF5097-F1BC-4499-87CC-3A2BD389F976}" srcOrd="0" destOrd="0" parTransId="{1E3C53A5-347D-4073-A5CC-B6397AF3762C}" sibTransId="{2CC960C0-2600-4AC0-B892-268036123E53}"/>
    <dgm:cxn modelId="{B48C65A7-F675-4EDA-B39E-F373933DB728}" type="presOf" srcId="{58E88D55-B374-40A0-8B25-0DDF436BB662}" destId="{487E0816-4CC1-4CAD-9E0B-64A0780EDAC0}" srcOrd="0" destOrd="0" presId="urn:microsoft.com/office/officeart/2018/2/layout/IconVerticalSolidList"/>
    <dgm:cxn modelId="{1C7E0ACD-5C89-4A66-B44F-137C72AFE71B}" type="presParOf" srcId="{487E0816-4CC1-4CAD-9E0B-64A0780EDAC0}" destId="{C53145FE-298C-4A3D-AEDC-8F5E0AD59652}" srcOrd="0" destOrd="0" presId="urn:microsoft.com/office/officeart/2018/2/layout/IconVerticalSolidList"/>
    <dgm:cxn modelId="{493E49CC-5368-4C40-8040-0FA6869AEE6D}" type="presParOf" srcId="{C53145FE-298C-4A3D-AEDC-8F5E0AD59652}" destId="{A913358C-3E25-43D3-9D0B-7DE26BC5A506}" srcOrd="0" destOrd="0" presId="urn:microsoft.com/office/officeart/2018/2/layout/IconVerticalSolidList"/>
    <dgm:cxn modelId="{548CB3E5-C2D0-4892-9DC0-ECB9640B4EC7}" type="presParOf" srcId="{C53145FE-298C-4A3D-AEDC-8F5E0AD59652}" destId="{E8C46A75-2BBA-4864-A7EE-AE0DA65D8F10}" srcOrd="1" destOrd="0" presId="urn:microsoft.com/office/officeart/2018/2/layout/IconVerticalSolidList"/>
    <dgm:cxn modelId="{BDC78CFE-3D15-4316-98D4-BF3D40A2C580}" type="presParOf" srcId="{C53145FE-298C-4A3D-AEDC-8F5E0AD59652}" destId="{BC5519F4-E86A-42B3-9905-4CB552941725}" srcOrd="2" destOrd="0" presId="urn:microsoft.com/office/officeart/2018/2/layout/IconVerticalSolidList"/>
    <dgm:cxn modelId="{72492C3D-1174-4170-9CD5-AB6F37CEC47C}" type="presParOf" srcId="{C53145FE-298C-4A3D-AEDC-8F5E0AD59652}" destId="{2DB8E4F0-6C73-45B8-97F8-730E877C4FE4}" srcOrd="3" destOrd="0" presId="urn:microsoft.com/office/officeart/2018/2/layout/IconVerticalSolidList"/>
    <dgm:cxn modelId="{76AA8C91-59B7-4B09-9E9C-C48817E36469}" type="presParOf" srcId="{487E0816-4CC1-4CAD-9E0B-64A0780EDAC0}" destId="{BB12A3E7-F938-4943-9896-D849B494E76B}" srcOrd="1" destOrd="0" presId="urn:microsoft.com/office/officeart/2018/2/layout/IconVerticalSolidList"/>
    <dgm:cxn modelId="{95259D18-E031-4C0F-9729-EB47D57AE0A3}" type="presParOf" srcId="{487E0816-4CC1-4CAD-9E0B-64A0780EDAC0}" destId="{7E4B7454-0144-414D-9DE6-B20D63025869}" srcOrd="2" destOrd="0" presId="urn:microsoft.com/office/officeart/2018/2/layout/IconVerticalSolidList"/>
    <dgm:cxn modelId="{65BCAC81-34FB-4670-B596-282FB4210D89}" type="presParOf" srcId="{7E4B7454-0144-414D-9DE6-B20D63025869}" destId="{3FD9591B-66A4-4E03-9052-A1A6020B07A2}" srcOrd="0" destOrd="0" presId="urn:microsoft.com/office/officeart/2018/2/layout/IconVerticalSolidList"/>
    <dgm:cxn modelId="{0FC7567A-268D-4E05-8CE5-21532E7FA8A1}" type="presParOf" srcId="{7E4B7454-0144-414D-9DE6-B20D63025869}" destId="{4B60ADCB-5107-4204-B99E-F969B6646C56}" srcOrd="1" destOrd="0" presId="urn:microsoft.com/office/officeart/2018/2/layout/IconVerticalSolidList"/>
    <dgm:cxn modelId="{46AF8D2F-0A07-4D53-BCF7-02D85039F0B3}" type="presParOf" srcId="{7E4B7454-0144-414D-9DE6-B20D63025869}" destId="{1890B86A-4C38-4A8F-BD4A-C064927987ED}" srcOrd="2" destOrd="0" presId="urn:microsoft.com/office/officeart/2018/2/layout/IconVerticalSolidList"/>
    <dgm:cxn modelId="{33D98C87-D66D-41BA-9320-69F791EE8C38}" type="presParOf" srcId="{7E4B7454-0144-414D-9DE6-B20D63025869}" destId="{BC761A16-BED0-49C4-B2D9-A00E98F98F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138FEB-2895-4630-8275-CB9649CF5ED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58CDD51-EAB2-4B38-9CF5-E3B142046D5C}">
      <dgm:prSet/>
      <dgm:spPr/>
      <dgm:t>
        <a:bodyPr/>
        <a:lstStyle/>
        <a:p>
          <a:r>
            <a:rPr lang="en-US"/>
            <a:t>Feature-based approach     </a:t>
          </a:r>
        </a:p>
      </dgm:t>
    </dgm:pt>
    <dgm:pt modelId="{0C3E40F7-B31D-42E6-94A2-0A391BF4C646}" type="parTrans" cxnId="{9651FDD7-62CB-4E75-8103-95CE712E660E}">
      <dgm:prSet/>
      <dgm:spPr/>
      <dgm:t>
        <a:bodyPr/>
        <a:lstStyle/>
        <a:p>
          <a:endParaRPr lang="en-US"/>
        </a:p>
      </dgm:t>
    </dgm:pt>
    <dgm:pt modelId="{D5E9E303-050C-49C3-85FC-6698CAB91FFF}" type="sibTrans" cxnId="{9651FDD7-62CB-4E75-8103-95CE712E660E}">
      <dgm:prSet/>
      <dgm:spPr/>
      <dgm:t>
        <a:bodyPr/>
        <a:lstStyle/>
        <a:p>
          <a:endParaRPr lang="en-US"/>
        </a:p>
      </dgm:t>
    </dgm:pt>
    <dgm:pt modelId="{081D4FAA-470F-4C97-AA09-BF7161AECEAD}">
      <dgm:prSet custT="1"/>
      <dgm:spPr/>
      <dgm:t>
        <a:bodyPr/>
        <a:lstStyle/>
        <a:p>
          <a:r>
            <a:rPr lang="en-US" sz="1800" dirty="0"/>
            <a:t>Brightness based approach</a:t>
          </a:r>
        </a:p>
      </dgm:t>
    </dgm:pt>
    <dgm:pt modelId="{98802A6E-0513-472B-8A39-E1D952C93AE5}" type="parTrans" cxnId="{016F6772-B495-450B-8939-E1A8A184E2FE}">
      <dgm:prSet/>
      <dgm:spPr/>
      <dgm:t>
        <a:bodyPr/>
        <a:lstStyle/>
        <a:p>
          <a:endParaRPr lang="en-US"/>
        </a:p>
      </dgm:t>
    </dgm:pt>
    <dgm:pt modelId="{611A872B-6296-44BE-880B-420DAC3A2607}" type="sibTrans" cxnId="{016F6772-B495-450B-8939-E1A8A184E2FE}">
      <dgm:prSet/>
      <dgm:spPr/>
      <dgm:t>
        <a:bodyPr/>
        <a:lstStyle/>
        <a:p>
          <a:endParaRPr lang="en-US"/>
        </a:p>
      </dgm:t>
    </dgm:pt>
    <dgm:pt modelId="{5DF1063C-20B5-4EA2-8FDC-0A4590A11FCE}">
      <dgm:prSet/>
      <dgm:spPr/>
      <dgm:t>
        <a:bodyPr/>
        <a:lstStyle/>
        <a:p>
          <a:r>
            <a:rPr lang="en-US"/>
            <a:t>The Feature-based approach also known as local face recognition system, used in pointing the key features of the face like eyes, ears, nose, mouth, edges, etc., </a:t>
          </a:r>
        </a:p>
      </dgm:t>
    </dgm:pt>
    <dgm:pt modelId="{BCFA0502-8F43-4395-AE3A-3BD9C107835B}" type="parTrans" cxnId="{009C74FD-0904-4126-92B1-43F9517FEADB}">
      <dgm:prSet/>
      <dgm:spPr/>
      <dgm:t>
        <a:bodyPr/>
        <a:lstStyle/>
        <a:p>
          <a:endParaRPr lang="en-US"/>
        </a:p>
      </dgm:t>
    </dgm:pt>
    <dgm:pt modelId="{07023007-E826-4492-8DA7-9CACF1BD7F78}" type="sibTrans" cxnId="{009C74FD-0904-4126-92B1-43F9517FEADB}">
      <dgm:prSet/>
      <dgm:spPr/>
      <dgm:t>
        <a:bodyPr/>
        <a:lstStyle/>
        <a:p>
          <a:endParaRPr lang="en-US"/>
        </a:p>
      </dgm:t>
    </dgm:pt>
    <dgm:pt modelId="{70937C28-1F31-4507-8AA8-0DFF02ECF563}" type="pres">
      <dgm:prSet presAssocID="{20138FEB-2895-4630-8275-CB9649CF5ED3}" presName="root" presStyleCnt="0">
        <dgm:presLayoutVars>
          <dgm:dir/>
          <dgm:resizeHandles val="exact"/>
        </dgm:presLayoutVars>
      </dgm:prSet>
      <dgm:spPr/>
    </dgm:pt>
    <dgm:pt modelId="{CD771012-BE6C-4F2E-8715-E6C53B735421}" type="pres">
      <dgm:prSet presAssocID="{258CDD51-EAB2-4B38-9CF5-E3B142046D5C}" presName="compNode" presStyleCnt="0"/>
      <dgm:spPr/>
    </dgm:pt>
    <dgm:pt modelId="{3033ACD6-DBE4-41A8-8058-4840E24D8004}" type="pres">
      <dgm:prSet presAssocID="{258CDD51-EAB2-4B38-9CF5-E3B142046D5C}" presName="bgRect" presStyleLbl="bgShp" presStyleIdx="0" presStyleCnt="2"/>
      <dgm:spPr/>
    </dgm:pt>
    <dgm:pt modelId="{AD85D45C-8EFC-4662-8824-CD7B050CA132}" type="pres">
      <dgm:prSet presAssocID="{258CDD51-EAB2-4B38-9CF5-E3B142046D5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
        </a:ext>
      </dgm:extLst>
    </dgm:pt>
    <dgm:pt modelId="{94B182B1-2683-4948-AE3B-6F8E511E295C}" type="pres">
      <dgm:prSet presAssocID="{258CDD51-EAB2-4B38-9CF5-E3B142046D5C}" presName="spaceRect" presStyleCnt="0"/>
      <dgm:spPr/>
    </dgm:pt>
    <dgm:pt modelId="{D9FF3860-A46F-468F-B1AA-CF1BC05E7520}" type="pres">
      <dgm:prSet presAssocID="{258CDD51-EAB2-4B38-9CF5-E3B142046D5C}" presName="parTx" presStyleLbl="revTx" presStyleIdx="0" presStyleCnt="3">
        <dgm:presLayoutVars>
          <dgm:chMax val="0"/>
          <dgm:chPref val="0"/>
        </dgm:presLayoutVars>
      </dgm:prSet>
      <dgm:spPr/>
    </dgm:pt>
    <dgm:pt modelId="{455EDA75-0E0D-46E9-BF2F-BE2A521CBB39}" type="pres">
      <dgm:prSet presAssocID="{258CDD51-EAB2-4B38-9CF5-E3B142046D5C}" presName="desTx" presStyleLbl="revTx" presStyleIdx="1" presStyleCnt="3">
        <dgm:presLayoutVars/>
      </dgm:prSet>
      <dgm:spPr/>
    </dgm:pt>
    <dgm:pt modelId="{3CDF44E3-4F76-4809-BFBF-1269FEDFA1FE}" type="pres">
      <dgm:prSet presAssocID="{D5E9E303-050C-49C3-85FC-6698CAB91FFF}" presName="sibTrans" presStyleCnt="0"/>
      <dgm:spPr/>
    </dgm:pt>
    <dgm:pt modelId="{BF4DE46C-B968-411E-9660-6928730F6323}" type="pres">
      <dgm:prSet presAssocID="{5DF1063C-20B5-4EA2-8FDC-0A4590A11FCE}" presName="compNode" presStyleCnt="0"/>
      <dgm:spPr/>
    </dgm:pt>
    <dgm:pt modelId="{7A214F1F-4937-4295-887D-5C144940CE89}" type="pres">
      <dgm:prSet presAssocID="{5DF1063C-20B5-4EA2-8FDC-0A4590A11FCE}" presName="bgRect" presStyleLbl="bgShp" presStyleIdx="1" presStyleCnt="2"/>
      <dgm:spPr/>
    </dgm:pt>
    <dgm:pt modelId="{3CA9020C-9821-42CE-AA17-492FB505B4AB}" type="pres">
      <dgm:prSet presAssocID="{5DF1063C-20B5-4EA2-8FDC-0A4590A11F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s"/>
        </a:ext>
      </dgm:extLst>
    </dgm:pt>
    <dgm:pt modelId="{C7395829-0875-450D-9E06-78E0DA684F54}" type="pres">
      <dgm:prSet presAssocID="{5DF1063C-20B5-4EA2-8FDC-0A4590A11FCE}" presName="spaceRect" presStyleCnt="0"/>
      <dgm:spPr/>
    </dgm:pt>
    <dgm:pt modelId="{9CC7959E-3881-4843-B0E8-A4937BCE132F}" type="pres">
      <dgm:prSet presAssocID="{5DF1063C-20B5-4EA2-8FDC-0A4590A11FCE}" presName="parTx" presStyleLbl="revTx" presStyleIdx="2" presStyleCnt="3">
        <dgm:presLayoutVars>
          <dgm:chMax val="0"/>
          <dgm:chPref val="0"/>
        </dgm:presLayoutVars>
      </dgm:prSet>
      <dgm:spPr/>
    </dgm:pt>
  </dgm:ptLst>
  <dgm:cxnLst>
    <dgm:cxn modelId="{B481E804-49BD-1442-A26D-83A955D33474}" type="presOf" srcId="{20138FEB-2895-4630-8275-CB9649CF5ED3}" destId="{70937C28-1F31-4507-8AA8-0DFF02ECF563}" srcOrd="0" destOrd="0" presId="urn:microsoft.com/office/officeart/2018/2/layout/IconVerticalSolidList"/>
    <dgm:cxn modelId="{A389CD19-7A91-4940-9507-ECC60D31408C}" type="presOf" srcId="{5DF1063C-20B5-4EA2-8FDC-0A4590A11FCE}" destId="{9CC7959E-3881-4843-B0E8-A4937BCE132F}" srcOrd="0" destOrd="0" presId="urn:microsoft.com/office/officeart/2018/2/layout/IconVerticalSolidList"/>
    <dgm:cxn modelId="{016F6772-B495-450B-8939-E1A8A184E2FE}" srcId="{258CDD51-EAB2-4B38-9CF5-E3B142046D5C}" destId="{081D4FAA-470F-4C97-AA09-BF7161AECEAD}" srcOrd="0" destOrd="0" parTransId="{98802A6E-0513-472B-8A39-E1D952C93AE5}" sibTransId="{611A872B-6296-44BE-880B-420DAC3A2607}"/>
    <dgm:cxn modelId="{447F2A98-177D-514D-A936-19F1453AAF1B}" type="presOf" srcId="{258CDD51-EAB2-4B38-9CF5-E3B142046D5C}" destId="{D9FF3860-A46F-468F-B1AA-CF1BC05E7520}" srcOrd="0" destOrd="0" presId="urn:microsoft.com/office/officeart/2018/2/layout/IconVerticalSolidList"/>
    <dgm:cxn modelId="{58E7A7A4-0B3F-F543-89AF-08A5C22F7CEE}" type="presOf" srcId="{081D4FAA-470F-4C97-AA09-BF7161AECEAD}" destId="{455EDA75-0E0D-46E9-BF2F-BE2A521CBB39}" srcOrd="0" destOrd="0" presId="urn:microsoft.com/office/officeart/2018/2/layout/IconVerticalSolidList"/>
    <dgm:cxn modelId="{9651FDD7-62CB-4E75-8103-95CE712E660E}" srcId="{20138FEB-2895-4630-8275-CB9649CF5ED3}" destId="{258CDD51-EAB2-4B38-9CF5-E3B142046D5C}" srcOrd="0" destOrd="0" parTransId="{0C3E40F7-B31D-42E6-94A2-0A391BF4C646}" sibTransId="{D5E9E303-050C-49C3-85FC-6698CAB91FFF}"/>
    <dgm:cxn modelId="{009C74FD-0904-4126-92B1-43F9517FEADB}" srcId="{20138FEB-2895-4630-8275-CB9649CF5ED3}" destId="{5DF1063C-20B5-4EA2-8FDC-0A4590A11FCE}" srcOrd="1" destOrd="0" parTransId="{BCFA0502-8F43-4395-AE3A-3BD9C107835B}" sibTransId="{07023007-E826-4492-8DA7-9CACF1BD7F78}"/>
    <dgm:cxn modelId="{53772406-38E6-A34D-A7DD-F17B45491BDC}" type="presParOf" srcId="{70937C28-1F31-4507-8AA8-0DFF02ECF563}" destId="{CD771012-BE6C-4F2E-8715-E6C53B735421}" srcOrd="0" destOrd="0" presId="urn:microsoft.com/office/officeart/2018/2/layout/IconVerticalSolidList"/>
    <dgm:cxn modelId="{463E991B-2EFB-BD45-A870-E2BAEB949C00}" type="presParOf" srcId="{CD771012-BE6C-4F2E-8715-E6C53B735421}" destId="{3033ACD6-DBE4-41A8-8058-4840E24D8004}" srcOrd="0" destOrd="0" presId="urn:microsoft.com/office/officeart/2018/2/layout/IconVerticalSolidList"/>
    <dgm:cxn modelId="{1CB8CB38-856C-4D4D-B516-F34D40739981}" type="presParOf" srcId="{CD771012-BE6C-4F2E-8715-E6C53B735421}" destId="{AD85D45C-8EFC-4662-8824-CD7B050CA132}" srcOrd="1" destOrd="0" presId="urn:microsoft.com/office/officeart/2018/2/layout/IconVerticalSolidList"/>
    <dgm:cxn modelId="{456C09D5-0C16-0C45-9B0A-DAB5DC64764D}" type="presParOf" srcId="{CD771012-BE6C-4F2E-8715-E6C53B735421}" destId="{94B182B1-2683-4948-AE3B-6F8E511E295C}" srcOrd="2" destOrd="0" presId="urn:microsoft.com/office/officeart/2018/2/layout/IconVerticalSolidList"/>
    <dgm:cxn modelId="{E47F5E59-BDB0-D749-B340-9C572658B40B}" type="presParOf" srcId="{CD771012-BE6C-4F2E-8715-E6C53B735421}" destId="{D9FF3860-A46F-468F-B1AA-CF1BC05E7520}" srcOrd="3" destOrd="0" presId="urn:microsoft.com/office/officeart/2018/2/layout/IconVerticalSolidList"/>
    <dgm:cxn modelId="{56143FAE-3FA6-6849-99DD-31F0647DC704}" type="presParOf" srcId="{CD771012-BE6C-4F2E-8715-E6C53B735421}" destId="{455EDA75-0E0D-46E9-BF2F-BE2A521CBB39}" srcOrd="4" destOrd="0" presId="urn:microsoft.com/office/officeart/2018/2/layout/IconVerticalSolidList"/>
    <dgm:cxn modelId="{C3E0C2EC-15A7-1A4D-B1BE-048EBBAD15E9}" type="presParOf" srcId="{70937C28-1F31-4507-8AA8-0DFF02ECF563}" destId="{3CDF44E3-4F76-4809-BFBF-1269FEDFA1FE}" srcOrd="1" destOrd="0" presId="urn:microsoft.com/office/officeart/2018/2/layout/IconVerticalSolidList"/>
    <dgm:cxn modelId="{BCCA6EF2-58A8-EC4D-BA4D-F7EDB458E120}" type="presParOf" srcId="{70937C28-1F31-4507-8AA8-0DFF02ECF563}" destId="{BF4DE46C-B968-411E-9660-6928730F6323}" srcOrd="2" destOrd="0" presId="urn:microsoft.com/office/officeart/2018/2/layout/IconVerticalSolidList"/>
    <dgm:cxn modelId="{F422CE21-CD97-1E4B-8F29-75BD1F23DEE3}" type="presParOf" srcId="{BF4DE46C-B968-411E-9660-6928730F6323}" destId="{7A214F1F-4937-4295-887D-5C144940CE89}" srcOrd="0" destOrd="0" presId="urn:microsoft.com/office/officeart/2018/2/layout/IconVerticalSolidList"/>
    <dgm:cxn modelId="{4D412605-471B-D24D-9B27-76ACFD6AD730}" type="presParOf" srcId="{BF4DE46C-B968-411E-9660-6928730F6323}" destId="{3CA9020C-9821-42CE-AA17-492FB505B4AB}" srcOrd="1" destOrd="0" presId="urn:microsoft.com/office/officeart/2018/2/layout/IconVerticalSolidList"/>
    <dgm:cxn modelId="{62BD2B35-C8DF-534B-A5AD-E90E68A29607}" type="presParOf" srcId="{BF4DE46C-B968-411E-9660-6928730F6323}" destId="{C7395829-0875-450D-9E06-78E0DA684F54}" srcOrd="2" destOrd="0" presId="urn:microsoft.com/office/officeart/2018/2/layout/IconVerticalSolidList"/>
    <dgm:cxn modelId="{944C94DD-5B16-D948-8578-6F5951A74A8A}" type="presParOf" srcId="{BF4DE46C-B968-411E-9660-6928730F6323}" destId="{9CC7959E-3881-4843-B0E8-A4937BCE132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036016-6C83-4DBC-9CE3-72B5016DB1C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F57936-5743-4938-BE94-E9BF3E77BDE7}">
      <dgm:prSet/>
      <dgm:spPr/>
      <dgm:t>
        <a:bodyPr/>
        <a:lstStyle/>
        <a:p>
          <a:r>
            <a:rPr lang="en-US"/>
            <a:t>Fingerprint Based recognition system</a:t>
          </a:r>
        </a:p>
      </dgm:t>
    </dgm:pt>
    <dgm:pt modelId="{73E22C5C-04A2-4F02-8593-D7951F2109FC}" type="parTrans" cxnId="{88D5CC2D-477D-4F25-AB9A-56EEB558ACDA}">
      <dgm:prSet/>
      <dgm:spPr/>
      <dgm:t>
        <a:bodyPr/>
        <a:lstStyle/>
        <a:p>
          <a:endParaRPr lang="en-US"/>
        </a:p>
      </dgm:t>
    </dgm:pt>
    <dgm:pt modelId="{7B051590-B746-453A-99CA-5D251909031B}" type="sibTrans" cxnId="{88D5CC2D-477D-4F25-AB9A-56EEB558ACDA}">
      <dgm:prSet/>
      <dgm:spPr/>
      <dgm:t>
        <a:bodyPr/>
        <a:lstStyle/>
        <a:p>
          <a:endParaRPr lang="en-US"/>
        </a:p>
      </dgm:t>
    </dgm:pt>
    <dgm:pt modelId="{67F43C24-F05B-4EDD-9953-9F89EA68AE62}">
      <dgm:prSet/>
      <dgm:spPr/>
      <dgm:t>
        <a:bodyPr/>
        <a:lstStyle/>
        <a:p>
          <a:r>
            <a:rPr lang="en-US"/>
            <a:t>RFID (Radio Frequency Identification) Based recognition system</a:t>
          </a:r>
        </a:p>
      </dgm:t>
    </dgm:pt>
    <dgm:pt modelId="{ABA427CD-E55E-4743-9185-C125A4321E6F}" type="parTrans" cxnId="{4C9FE4BE-50BB-4E34-B724-54E32523A2D1}">
      <dgm:prSet/>
      <dgm:spPr/>
      <dgm:t>
        <a:bodyPr/>
        <a:lstStyle/>
        <a:p>
          <a:endParaRPr lang="en-US"/>
        </a:p>
      </dgm:t>
    </dgm:pt>
    <dgm:pt modelId="{EFDE9991-993D-435C-978D-1CC3C2269B7D}" type="sibTrans" cxnId="{4C9FE4BE-50BB-4E34-B724-54E32523A2D1}">
      <dgm:prSet/>
      <dgm:spPr/>
      <dgm:t>
        <a:bodyPr/>
        <a:lstStyle/>
        <a:p>
          <a:endParaRPr lang="en-US"/>
        </a:p>
      </dgm:t>
    </dgm:pt>
    <dgm:pt modelId="{85A03782-65B6-491E-AB6B-0DBB148476B8}">
      <dgm:prSet/>
      <dgm:spPr/>
      <dgm:t>
        <a:bodyPr/>
        <a:lstStyle/>
        <a:p>
          <a:r>
            <a:rPr lang="en-US"/>
            <a:t>Iris Based Recognition System</a:t>
          </a:r>
        </a:p>
      </dgm:t>
    </dgm:pt>
    <dgm:pt modelId="{4E37AF9A-A733-4264-B072-FF04B7C2E829}" type="parTrans" cxnId="{5544E056-D571-4FC4-9C82-0CC549B51C6E}">
      <dgm:prSet/>
      <dgm:spPr/>
      <dgm:t>
        <a:bodyPr/>
        <a:lstStyle/>
        <a:p>
          <a:endParaRPr lang="en-US"/>
        </a:p>
      </dgm:t>
    </dgm:pt>
    <dgm:pt modelId="{AFE70A72-D339-4682-9AC4-59EFAEB4E997}" type="sibTrans" cxnId="{5544E056-D571-4FC4-9C82-0CC549B51C6E}">
      <dgm:prSet/>
      <dgm:spPr/>
      <dgm:t>
        <a:bodyPr/>
        <a:lstStyle/>
        <a:p>
          <a:endParaRPr lang="en-US"/>
        </a:p>
      </dgm:t>
    </dgm:pt>
    <dgm:pt modelId="{C007A821-B8B8-4299-9711-8668AA3FE4E9}">
      <dgm:prSet/>
      <dgm:spPr/>
      <dgm:t>
        <a:bodyPr/>
        <a:lstStyle/>
        <a:p>
          <a:r>
            <a:rPr lang="en-US"/>
            <a:t>Face Based Recognition System</a:t>
          </a:r>
        </a:p>
      </dgm:t>
    </dgm:pt>
    <dgm:pt modelId="{0BAF926D-519D-400D-8EC9-20D107E4EC14}" type="parTrans" cxnId="{8C28B994-B088-46DB-803D-7442067C611B}">
      <dgm:prSet/>
      <dgm:spPr/>
      <dgm:t>
        <a:bodyPr/>
        <a:lstStyle/>
        <a:p>
          <a:endParaRPr lang="en-US"/>
        </a:p>
      </dgm:t>
    </dgm:pt>
    <dgm:pt modelId="{BB902965-D953-41E8-9FB1-6A90E4F2BB6E}" type="sibTrans" cxnId="{8C28B994-B088-46DB-803D-7442067C611B}">
      <dgm:prSet/>
      <dgm:spPr/>
      <dgm:t>
        <a:bodyPr/>
        <a:lstStyle/>
        <a:p>
          <a:endParaRPr lang="en-US"/>
        </a:p>
      </dgm:t>
    </dgm:pt>
    <dgm:pt modelId="{0A970221-4CD6-468C-9A73-4FDEBBCB0DBB}" type="pres">
      <dgm:prSet presAssocID="{99036016-6C83-4DBC-9CE3-72B5016DB1C0}" presName="root" presStyleCnt="0">
        <dgm:presLayoutVars>
          <dgm:dir/>
          <dgm:resizeHandles val="exact"/>
        </dgm:presLayoutVars>
      </dgm:prSet>
      <dgm:spPr/>
    </dgm:pt>
    <dgm:pt modelId="{F3A55B0A-3271-407E-9E80-CCDDBC7BCDDE}" type="pres">
      <dgm:prSet presAssocID="{E0F57936-5743-4938-BE94-E9BF3E77BDE7}" presName="compNode" presStyleCnt="0"/>
      <dgm:spPr/>
    </dgm:pt>
    <dgm:pt modelId="{CC326646-38B3-4861-86C2-206663380251}" type="pres">
      <dgm:prSet presAssocID="{E0F57936-5743-4938-BE94-E9BF3E77BD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E00A753E-471C-448D-924F-600EC1CA1F8E}" type="pres">
      <dgm:prSet presAssocID="{E0F57936-5743-4938-BE94-E9BF3E77BDE7}" presName="spaceRect" presStyleCnt="0"/>
      <dgm:spPr/>
    </dgm:pt>
    <dgm:pt modelId="{EFEDD266-6329-41F7-9EEE-3B4EE91F8234}" type="pres">
      <dgm:prSet presAssocID="{E0F57936-5743-4938-BE94-E9BF3E77BDE7}" presName="textRect" presStyleLbl="revTx" presStyleIdx="0" presStyleCnt="4">
        <dgm:presLayoutVars>
          <dgm:chMax val="1"/>
          <dgm:chPref val="1"/>
        </dgm:presLayoutVars>
      </dgm:prSet>
      <dgm:spPr/>
    </dgm:pt>
    <dgm:pt modelId="{FDF49F4E-8C21-41BA-9A7F-7C6B6C06B7F3}" type="pres">
      <dgm:prSet presAssocID="{7B051590-B746-453A-99CA-5D251909031B}" presName="sibTrans" presStyleCnt="0"/>
      <dgm:spPr/>
    </dgm:pt>
    <dgm:pt modelId="{3E74D07A-CB3E-4D8E-A436-EE031EC42B9F}" type="pres">
      <dgm:prSet presAssocID="{67F43C24-F05B-4EDD-9953-9F89EA68AE62}" presName="compNode" presStyleCnt="0"/>
      <dgm:spPr/>
    </dgm:pt>
    <dgm:pt modelId="{DD4647A0-E555-497B-A942-037E9155D10F}" type="pres">
      <dgm:prSet presAssocID="{67F43C24-F05B-4EDD-9953-9F89EA68AE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am"/>
        </a:ext>
      </dgm:extLst>
    </dgm:pt>
    <dgm:pt modelId="{9804110F-C7E9-4B8A-8D12-562A2D642360}" type="pres">
      <dgm:prSet presAssocID="{67F43C24-F05B-4EDD-9953-9F89EA68AE62}" presName="spaceRect" presStyleCnt="0"/>
      <dgm:spPr/>
    </dgm:pt>
    <dgm:pt modelId="{CD02B546-336F-46E7-8942-08405AFAD854}" type="pres">
      <dgm:prSet presAssocID="{67F43C24-F05B-4EDD-9953-9F89EA68AE62}" presName="textRect" presStyleLbl="revTx" presStyleIdx="1" presStyleCnt="4">
        <dgm:presLayoutVars>
          <dgm:chMax val="1"/>
          <dgm:chPref val="1"/>
        </dgm:presLayoutVars>
      </dgm:prSet>
      <dgm:spPr/>
    </dgm:pt>
    <dgm:pt modelId="{8A54EF89-58DB-454A-BCD6-9F1A9DDFA695}" type="pres">
      <dgm:prSet presAssocID="{EFDE9991-993D-435C-978D-1CC3C2269B7D}" presName="sibTrans" presStyleCnt="0"/>
      <dgm:spPr/>
    </dgm:pt>
    <dgm:pt modelId="{ED0925E6-B3CA-4584-B029-B1494D67AD7B}" type="pres">
      <dgm:prSet presAssocID="{85A03782-65B6-491E-AB6B-0DBB148476B8}" presName="compNode" presStyleCnt="0"/>
      <dgm:spPr/>
    </dgm:pt>
    <dgm:pt modelId="{89B630A9-BFBB-402F-9644-79AF620B90CE}" type="pres">
      <dgm:prSet presAssocID="{85A03782-65B6-491E-AB6B-0DBB148476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1F29CA7-E9AD-4116-A5AC-560950D3BC0F}" type="pres">
      <dgm:prSet presAssocID="{85A03782-65B6-491E-AB6B-0DBB148476B8}" presName="spaceRect" presStyleCnt="0"/>
      <dgm:spPr/>
    </dgm:pt>
    <dgm:pt modelId="{D0E216C0-4245-4AFE-AFD1-822BA34D3AFF}" type="pres">
      <dgm:prSet presAssocID="{85A03782-65B6-491E-AB6B-0DBB148476B8}" presName="textRect" presStyleLbl="revTx" presStyleIdx="2" presStyleCnt="4">
        <dgm:presLayoutVars>
          <dgm:chMax val="1"/>
          <dgm:chPref val="1"/>
        </dgm:presLayoutVars>
      </dgm:prSet>
      <dgm:spPr/>
    </dgm:pt>
    <dgm:pt modelId="{A0B4018D-5109-4C7D-A87C-F79956971FD5}" type="pres">
      <dgm:prSet presAssocID="{AFE70A72-D339-4682-9AC4-59EFAEB4E997}" presName="sibTrans" presStyleCnt="0"/>
      <dgm:spPr/>
    </dgm:pt>
    <dgm:pt modelId="{451D7459-080F-4EEA-B735-65C2B4B5DB64}" type="pres">
      <dgm:prSet presAssocID="{C007A821-B8B8-4299-9711-8668AA3FE4E9}" presName="compNode" presStyleCnt="0"/>
      <dgm:spPr/>
    </dgm:pt>
    <dgm:pt modelId="{C204582E-BA6E-4B2A-A0FE-D398E46E90FB}" type="pres">
      <dgm:prSet presAssocID="{C007A821-B8B8-4299-9711-8668AA3FE4E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761A519C-45BB-46EB-AED8-34C6AC57D5C1}" type="pres">
      <dgm:prSet presAssocID="{C007A821-B8B8-4299-9711-8668AA3FE4E9}" presName="spaceRect" presStyleCnt="0"/>
      <dgm:spPr/>
    </dgm:pt>
    <dgm:pt modelId="{C1584D1F-A760-40C2-A0AD-F1EDF13C2DF7}" type="pres">
      <dgm:prSet presAssocID="{C007A821-B8B8-4299-9711-8668AA3FE4E9}" presName="textRect" presStyleLbl="revTx" presStyleIdx="3" presStyleCnt="4">
        <dgm:presLayoutVars>
          <dgm:chMax val="1"/>
          <dgm:chPref val="1"/>
        </dgm:presLayoutVars>
      </dgm:prSet>
      <dgm:spPr/>
    </dgm:pt>
  </dgm:ptLst>
  <dgm:cxnLst>
    <dgm:cxn modelId="{91C8470D-72E8-4387-A488-1987BB226EB7}" type="presOf" srcId="{67F43C24-F05B-4EDD-9953-9F89EA68AE62}" destId="{CD02B546-336F-46E7-8942-08405AFAD854}" srcOrd="0" destOrd="0" presId="urn:microsoft.com/office/officeart/2018/2/layout/IconLabelList"/>
    <dgm:cxn modelId="{88D5CC2D-477D-4F25-AB9A-56EEB558ACDA}" srcId="{99036016-6C83-4DBC-9CE3-72B5016DB1C0}" destId="{E0F57936-5743-4938-BE94-E9BF3E77BDE7}" srcOrd="0" destOrd="0" parTransId="{73E22C5C-04A2-4F02-8593-D7951F2109FC}" sibTransId="{7B051590-B746-453A-99CA-5D251909031B}"/>
    <dgm:cxn modelId="{5544E056-D571-4FC4-9C82-0CC549B51C6E}" srcId="{99036016-6C83-4DBC-9CE3-72B5016DB1C0}" destId="{85A03782-65B6-491E-AB6B-0DBB148476B8}" srcOrd="2" destOrd="0" parTransId="{4E37AF9A-A733-4264-B072-FF04B7C2E829}" sibTransId="{AFE70A72-D339-4682-9AC4-59EFAEB4E997}"/>
    <dgm:cxn modelId="{F2E7BD5F-CC79-4AA4-8098-337421FA84BE}" type="presOf" srcId="{C007A821-B8B8-4299-9711-8668AA3FE4E9}" destId="{C1584D1F-A760-40C2-A0AD-F1EDF13C2DF7}" srcOrd="0" destOrd="0" presId="urn:microsoft.com/office/officeart/2018/2/layout/IconLabelList"/>
    <dgm:cxn modelId="{8C28B994-B088-46DB-803D-7442067C611B}" srcId="{99036016-6C83-4DBC-9CE3-72B5016DB1C0}" destId="{C007A821-B8B8-4299-9711-8668AA3FE4E9}" srcOrd="3" destOrd="0" parTransId="{0BAF926D-519D-400D-8EC9-20D107E4EC14}" sibTransId="{BB902965-D953-41E8-9FB1-6A90E4F2BB6E}"/>
    <dgm:cxn modelId="{1D7C47B1-BCAE-498C-B3AC-060F0B821B7D}" type="presOf" srcId="{99036016-6C83-4DBC-9CE3-72B5016DB1C0}" destId="{0A970221-4CD6-468C-9A73-4FDEBBCB0DBB}" srcOrd="0" destOrd="0" presId="urn:microsoft.com/office/officeart/2018/2/layout/IconLabelList"/>
    <dgm:cxn modelId="{25E5E9BB-A232-47D1-85E7-E55E7B0E25CC}" type="presOf" srcId="{E0F57936-5743-4938-BE94-E9BF3E77BDE7}" destId="{EFEDD266-6329-41F7-9EEE-3B4EE91F8234}" srcOrd="0" destOrd="0" presId="urn:microsoft.com/office/officeart/2018/2/layout/IconLabelList"/>
    <dgm:cxn modelId="{4C9FE4BE-50BB-4E34-B724-54E32523A2D1}" srcId="{99036016-6C83-4DBC-9CE3-72B5016DB1C0}" destId="{67F43C24-F05B-4EDD-9953-9F89EA68AE62}" srcOrd="1" destOrd="0" parTransId="{ABA427CD-E55E-4743-9185-C125A4321E6F}" sibTransId="{EFDE9991-993D-435C-978D-1CC3C2269B7D}"/>
    <dgm:cxn modelId="{A5A49FC1-FD83-4B50-837C-FF6C889F66BB}" type="presOf" srcId="{85A03782-65B6-491E-AB6B-0DBB148476B8}" destId="{D0E216C0-4245-4AFE-AFD1-822BA34D3AFF}" srcOrd="0" destOrd="0" presId="urn:microsoft.com/office/officeart/2018/2/layout/IconLabelList"/>
    <dgm:cxn modelId="{2EE9C284-0A92-4586-806F-072B4F89FAF2}" type="presParOf" srcId="{0A970221-4CD6-468C-9A73-4FDEBBCB0DBB}" destId="{F3A55B0A-3271-407E-9E80-CCDDBC7BCDDE}" srcOrd="0" destOrd="0" presId="urn:microsoft.com/office/officeart/2018/2/layout/IconLabelList"/>
    <dgm:cxn modelId="{54B82851-A687-4B05-ACC2-31818AC8114E}" type="presParOf" srcId="{F3A55B0A-3271-407E-9E80-CCDDBC7BCDDE}" destId="{CC326646-38B3-4861-86C2-206663380251}" srcOrd="0" destOrd="0" presId="urn:microsoft.com/office/officeart/2018/2/layout/IconLabelList"/>
    <dgm:cxn modelId="{141EFE4C-3FA9-496F-B7AF-8A39908C16D8}" type="presParOf" srcId="{F3A55B0A-3271-407E-9E80-CCDDBC7BCDDE}" destId="{E00A753E-471C-448D-924F-600EC1CA1F8E}" srcOrd="1" destOrd="0" presId="urn:microsoft.com/office/officeart/2018/2/layout/IconLabelList"/>
    <dgm:cxn modelId="{6D190F0D-8866-4FCE-A085-BAE7720A442D}" type="presParOf" srcId="{F3A55B0A-3271-407E-9E80-CCDDBC7BCDDE}" destId="{EFEDD266-6329-41F7-9EEE-3B4EE91F8234}" srcOrd="2" destOrd="0" presId="urn:microsoft.com/office/officeart/2018/2/layout/IconLabelList"/>
    <dgm:cxn modelId="{5B0E5214-C3D6-425B-B9E5-4F3BB6928BF3}" type="presParOf" srcId="{0A970221-4CD6-468C-9A73-4FDEBBCB0DBB}" destId="{FDF49F4E-8C21-41BA-9A7F-7C6B6C06B7F3}" srcOrd="1" destOrd="0" presId="urn:microsoft.com/office/officeart/2018/2/layout/IconLabelList"/>
    <dgm:cxn modelId="{55FA6181-76DB-4FE5-B0ED-63A87CD31E75}" type="presParOf" srcId="{0A970221-4CD6-468C-9A73-4FDEBBCB0DBB}" destId="{3E74D07A-CB3E-4D8E-A436-EE031EC42B9F}" srcOrd="2" destOrd="0" presId="urn:microsoft.com/office/officeart/2018/2/layout/IconLabelList"/>
    <dgm:cxn modelId="{A32FE5F0-B84D-4EFB-A3CE-3E303D41D433}" type="presParOf" srcId="{3E74D07A-CB3E-4D8E-A436-EE031EC42B9F}" destId="{DD4647A0-E555-497B-A942-037E9155D10F}" srcOrd="0" destOrd="0" presId="urn:microsoft.com/office/officeart/2018/2/layout/IconLabelList"/>
    <dgm:cxn modelId="{AC398CA5-BE66-453E-8ABE-55B53F679B69}" type="presParOf" srcId="{3E74D07A-CB3E-4D8E-A436-EE031EC42B9F}" destId="{9804110F-C7E9-4B8A-8D12-562A2D642360}" srcOrd="1" destOrd="0" presId="urn:microsoft.com/office/officeart/2018/2/layout/IconLabelList"/>
    <dgm:cxn modelId="{2D1E320A-4142-4D13-8410-8E1DE24E617F}" type="presParOf" srcId="{3E74D07A-CB3E-4D8E-A436-EE031EC42B9F}" destId="{CD02B546-336F-46E7-8942-08405AFAD854}" srcOrd="2" destOrd="0" presId="urn:microsoft.com/office/officeart/2018/2/layout/IconLabelList"/>
    <dgm:cxn modelId="{CE2AC164-2040-4EC2-A02B-B4ECEBB665F1}" type="presParOf" srcId="{0A970221-4CD6-468C-9A73-4FDEBBCB0DBB}" destId="{8A54EF89-58DB-454A-BCD6-9F1A9DDFA695}" srcOrd="3" destOrd="0" presId="urn:microsoft.com/office/officeart/2018/2/layout/IconLabelList"/>
    <dgm:cxn modelId="{A856E16B-5FD9-4C80-B887-F143D20817FB}" type="presParOf" srcId="{0A970221-4CD6-468C-9A73-4FDEBBCB0DBB}" destId="{ED0925E6-B3CA-4584-B029-B1494D67AD7B}" srcOrd="4" destOrd="0" presId="urn:microsoft.com/office/officeart/2018/2/layout/IconLabelList"/>
    <dgm:cxn modelId="{53E8F9DA-7273-4932-9427-5A0466F72608}" type="presParOf" srcId="{ED0925E6-B3CA-4584-B029-B1494D67AD7B}" destId="{89B630A9-BFBB-402F-9644-79AF620B90CE}" srcOrd="0" destOrd="0" presId="urn:microsoft.com/office/officeart/2018/2/layout/IconLabelList"/>
    <dgm:cxn modelId="{0303E1ED-8A78-4673-8065-91A200662ADE}" type="presParOf" srcId="{ED0925E6-B3CA-4584-B029-B1494D67AD7B}" destId="{41F29CA7-E9AD-4116-A5AC-560950D3BC0F}" srcOrd="1" destOrd="0" presId="urn:microsoft.com/office/officeart/2018/2/layout/IconLabelList"/>
    <dgm:cxn modelId="{FB389B89-61E0-4E4C-AB53-7B4C8AD93492}" type="presParOf" srcId="{ED0925E6-B3CA-4584-B029-B1494D67AD7B}" destId="{D0E216C0-4245-4AFE-AFD1-822BA34D3AFF}" srcOrd="2" destOrd="0" presId="urn:microsoft.com/office/officeart/2018/2/layout/IconLabelList"/>
    <dgm:cxn modelId="{4D9C9423-EB1D-437D-AFA9-91CB1AFF58E3}" type="presParOf" srcId="{0A970221-4CD6-468C-9A73-4FDEBBCB0DBB}" destId="{A0B4018D-5109-4C7D-A87C-F79956971FD5}" srcOrd="5" destOrd="0" presId="urn:microsoft.com/office/officeart/2018/2/layout/IconLabelList"/>
    <dgm:cxn modelId="{70BB0EEB-6B90-4A74-8710-A5214EB97119}" type="presParOf" srcId="{0A970221-4CD6-468C-9A73-4FDEBBCB0DBB}" destId="{451D7459-080F-4EEA-B735-65C2B4B5DB64}" srcOrd="6" destOrd="0" presId="urn:microsoft.com/office/officeart/2018/2/layout/IconLabelList"/>
    <dgm:cxn modelId="{4C183096-D35F-4211-B07F-64328B0FAAF3}" type="presParOf" srcId="{451D7459-080F-4EEA-B735-65C2B4B5DB64}" destId="{C204582E-BA6E-4B2A-A0FE-D398E46E90FB}" srcOrd="0" destOrd="0" presId="urn:microsoft.com/office/officeart/2018/2/layout/IconLabelList"/>
    <dgm:cxn modelId="{63CE76D3-37DF-4AC3-AE5E-3E877694985F}" type="presParOf" srcId="{451D7459-080F-4EEA-B735-65C2B4B5DB64}" destId="{761A519C-45BB-46EB-AED8-34C6AC57D5C1}" srcOrd="1" destOrd="0" presId="urn:microsoft.com/office/officeart/2018/2/layout/IconLabelList"/>
    <dgm:cxn modelId="{6E4938F7-1C5F-4EA2-BB19-75E0A3CDEE8B}" type="presParOf" srcId="{451D7459-080F-4EEA-B735-65C2B4B5DB64}" destId="{C1584D1F-A760-40C2-A0AD-F1EDF13C2DF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9061F0-09D1-41CC-B38A-6BACB4CAE68B}"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F67C7C5A-8CDC-4FAF-8A8D-22B50D36F073}">
      <dgm:prSet/>
      <dgm:spPr/>
      <dgm:t>
        <a:bodyPr/>
        <a:lstStyle/>
        <a:p>
          <a:r>
            <a:rPr lang="en-US"/>
            <a:t>You might be good at recognizing faces. You probably find it a cinch to identify the face of a family member, friend, or acquaintance. You’re familiar with their facial features — their eyes, nose, mouth — and how they come together.</a:t>
          </a:r>
        </a:p>
      </dgm:t>
    </dgm:pt>
    <dgm:pt modelId="{366CBDD8-BB24-49C2-B2C5-F6F824571EAB}" type="parTrans" cxnId="{78019CD8-F1B7-4BA6-ACA2-A3A39E6D2628}">
      <dgm:prSet/>
      <dgm:spPr/>
      <dgm:t>
        <a:bodyPr/>
        <a:lstStyle/>
        <a:p>
          <a:endParaRPr lang="en-US"/>
        </a:p>
      </dgm:t>
    </dgm:pt>
    <dgm:pt modelId="{DF43A234-D080-4D89-B773-90A0BEF7EB42}" type="sibTrans" cxnId="{78019CD8-F1B7-4BA6-ACA2-A3A39E6D2628}">
      <dgm:prSet/>
      <dgm:spPr/>
      <dgm:t>
        <a:bodyPr/>
        <a:lstStyle/>
        <a:p>
          <a:endParaRPr lang="en-US"/>
        </a:p>
      </dgm:t>
    </dgm:pt>
    <dgm:pt modelId="{D375782A-EBAD-433C-98F4-C54BC638BB9E}">
      <dgm:prSet/>
      <dgm:spPr/>
      <dgm:t>
        <a:bodyPr/>
        <a:lstStyle/>
        <a:p>
          <a:r>
            <a:rPr lang="en-US" dirty="0"/>
            <a:t>That’s how a facial recognition system works, but on a grand, algorithmic scale. Where you see a face, recognition technology sees data. That data can be stored and accessed. </a:t>
          </a:r>
        </a:p>
      </dgm:t>
    </dgm:pt>
    <dgm:pt modelId="{0121EB0D-6EF1-4B73-81E1-67B346370589}" type="parTrans" cxnId="{C871114D-9BD3-40FC-BD19-97D4F4AE1F90}">
      <dgm:prSet/>
      <dgm:spPr/>
      <dgm:t>
        <a:bodyPr/>
        <a:lstStyle/>
        <a:p>
          <a:endParaRPr lang="en-US"/>
        </a:p>
      </dgm:t>
    </dgm:pt>
    <dgm:pt modelId="{11003795-E1F3-4BE2-9358-36EA179349F8}" type="sibTrans" cxnId="{C871114D-9BD3-40FC-BD19-97D4F4AE1F90}">
      <dgm:prSet/>
      <dgm:spPr/>
      <dgm:t>
        <a:bodyPr/>
        <a:lstStyle/>
        <a:p>
          <a:endParaRPr lang="en-US"/>
        </a:p>
      </dgm:t>
    </dgm:pt>
    <dgm:pt modelId="{8A8E9265-B04B-F843-9C4F-29F02859E217}" type="pres">
      <dgm:prSet presAssocID="{CF9061F0-09D1-41CC-B38A-6BACB4CAE68B}" presName="vert0" presStyleCnt="0">
        <dgm:presLayoutVars>
          <dgm:dir/>
          <dgm:animOne val="branch"/>
          <dgm:animLvl val="lvl"/>
        </dgm:presLayoutVars>
      </dgm:prSet>
      <dgm:spPr/>
    </dgm:pt>
    <dgm:pt modelId="{F4C53E8F-9CAF-104E-A66A-99B8A4B9AE25}" type="pres">
      <dgm:prSet presAssocID="{F67C7C5A-8CDC-4FAF-8A8D-22B50D36F073}" presName="thickLine" presStyleLbl="alignNode1" presStyleIdx="0" presStyleCnt="2"/>
      <dgm:spPr/>
    </dgm:pt>
    <dgm:pt modelId="{6B2AA8D7-7DEE-6643-8EF7-0FE24EC0AB37}" type="pres">
      <dgm:prSet presAssocID="{F67C7C5A-8CDC-4FAF-8A8D-22B50D36F073}" presName="horz1" presStyleCnt="0"/>
      <dgm:spPr/>
    </dgm:pt>
    <dgm:pt modelId="{22CB706F-BE0B-5943-8111-AA76F03A9342}" type="pres">
      <dgm:prSet presAssocID="{F67C7C5A-8CDC-4FAF-8A8D-22B50D36F073}" presName="tx1" presStyleLbl="revTx" presStyleIdx="0" presStyleCnt="2"/>
      <dgm:spPr/>
    </dgm:pt>
    <dgm:pt modelId="{B442C5B3-51F2-E849-B745-953C4C843714}" type="pres">
      <dgm:prSet presAssocID="{F67C7C5A-8CDC-4FAF-8A8D-22B50D36F073}" presName="vert1" presStyleCnt="0"/>
      <dgm:spPr/>
    </dgm:pt>
    <dgm:pt modelId="{F0668116-2987-734F-9D02-8C352300F8A3}" type="pres">
      <dgm:prSet presAssocID="{D375782A-EBAD-433C-98F4-C54BC638BB9E}" presName="thickLine" presStyleLbl="alignNode1" presStyleIdx="1" presStyleCnt="2"/>
      <dgm:spPr/>
    </dgm:pt>
    <dgm:pt modelId="{885310BC-BC92-B74C-97E7-6DE45A3EC505}" type="pres">
      <dgm:prSet presAssocID="{D375782A-EBAD-433C-98F4-C54BC638BB9E}" presName="horz1" presStyleCnt="0"/>
      <dgm:spPr/>
    </dgm:pt>
    <dgm:pt modelId="{F27ABE0B-021C-0443-AAD9-FC10A02AE769}" type="pres">
      <dgm:prSet presAssocID="{D375782A-EBAD-433C-98F4-C54BC638BB9E}" presName="tx1" presStyleLbl="revTx" presStyleIdx="1" presStyleCnt="2"/>
      <dgm:spPr/>
    </dgm:pt>
    <dgm:pt modelId="{52C5357E-B2CD-134B-A1BF-8F63A40043BC}" type="pres">
      <dgm:prSet presAssocID="{D375782A-EBAD-433C-98F4-C54BC638BB9E}" presName="vert1" presStyleCnt="0"/>
      <dgm:spPr/>
    </dgm:pt>
  </dgm:ptLst>
  <dgm:cxnLst>
    <dgm:cxn modelId="{E70C5C48-ADB2-0043-AC86-BE3494EFE10C}" type="presOf" srcId="{F67C7C5A-8CDC-4FAF-8A8D-22B50D36F073}" destId="{22CB706F-BE0B-5943-8111-AA76F03A9342}" srcOrd="0" destOrd="0" presId="urn:microsoft.com/office/officeart/2008/layout/LinedList"/>
    <dgm:cxn modelId="{C871114D-9BD3-40FC-BD19-97D4F4AE1F90}" srcId="{CF9061F0-09D1-41CC-B38A-6BACB4CAE68B}" destId="{D375782A-EBAD-433C-98F4-C54BC638BB9E}" srcOrd="1" destOrd="0" parTransId="{0121EB0D-6EF1-4B73-81E1-67B346370589}" sibTransId="{11003795-E1F3-4BE2-9358-36EA179349F8}"/>
    <dgm:cxn modelId="{5E33FB9D-F018-E14B-A5F4-661679EF9712}" type="presOf" srcId="{CF9061F0-09D1-41CC-B38A-6BACB4CAE68B}" destId="{8A8E9265-B04B-F843-9C4F-29F02859E217}" srcOrd="0" destOrd="0" presId="urn:microsoft.com/office/officeart/2008/layout/LinedList"/>
    <dgm:cxn modelId="{78019CD8-F1B7-4BA6-ACA2-A3A39E6D2628}" srcId="{CF9061F0-09D1-41CC-B38A-6BACB4CAE68B}" destId="{F67C7C5A-8CDC-4FAF-8A8D-22B50D36F073}" srcOrd="0" destOrd="0" parTransId="{366CBDD8-BB24-49C2-B2C5-F6F824571EAB}" sibTransId="{DF43A234-D080-4D89-B773-90A0BEF7EB42}"/>
    <dgm:cxn modelId="{BFD943FB-8903-C74B-835A-CCBC48DFD890}" type="presOf" srcId="{D375782A-EBAD-433C-98F4-C54BC638BB9E}" destId="{F27ABE0B-021C-0443-AAD9-FC10A02AE769}" srcOrd="0" destOrd="0" presId="urn:microsoft.com/office/officeart/2008/layout/LinedList"/>
    <dgm:cxn modelId="{CBD71827-ADA0-2340-AEAA-6002EA6B6E23}" type="presParOf" srcId="{8A8E9265-B04B-F843-9C4F-29F02859E217}" destId="{F4C53E8F-9CAF-104E-A66A-99B8A4B9AE25}" srcOrd="0" destOrd="0" presId="urn:microsoft.com/office/officeart/2008/layout/LinedList"/>
    <dgm:cxn modelId="{66EF9821-5197-7442-90C9-945FF874C678}" type="presParOf" srcId="{8A8E9265-B04B-F843-9C4F-29F02859E217}" destId="{6B2AA8D7-7DEE-6643-8EF7-0FE24EC0AB37}" srcOrd="1" destOrd="0" presId="urn:microsoft.com/office/officeart/2008/layout/LinedList"/>
    <dgm:cxn modelId="{9A744DB4-E44A-9544-9D15-650B2C1A20A2}" type="presParOf" srcId="{6B2AA8D7-7DEE-6643-8EF7-0FE24EC0AB37}" destId="{22CB706F-BE0B-5943-8111-AA76F03A9342}" srcOrd="0" destOrd="0" presId="urn:microsoft.com/office/officeart/2008/layout/LinedList"/>
    <dgm:cxn modelId="{2212F8D1-B0AD-854A-991A-A05B6A691120}" type="presParOf" srcId="{6B2AA8D7-7DEE-6643-8EF7-0FE24EC0AB37}" destId="{B442C5B3-51F2-E849-B745-953C4C843714}" srcOrd="1" destOrd="0" presId="urn:microsoft.com/office/officeart/2008/layout/LinedList"/>
    <dgm:cxn modelId="{BA047EFB-3E0B-9648-9CF8-24D48252A0FA}" type="presParOf" srcId="{8A8E9265-B04B-F843-9C4F-29F02859E217}" destId="{F0668116-2987-734F-9D02-8C352300F8A3}" srcOrd="2" destOrd="0" presId="urn:microsoft.com/office/officeart/2008/layout/LinedList"/>
    <dgm:cxn modelId="{E622C269-888B-B14F-B3F9-29DFC93F6F2D}" type="presParOf" srcId="{8A8E9265-B04B-F843-9C4F-29F02859E217}" destId="{885310BC-BC92-B74C-97E7-6DE45A3EC505}" srcOrd="3" destOrd="0" presId="urn:microsoft.com/office/officeart/2008/layout/LinedList"/>
    <dgm:cxn modelId="{E17E6A5F-CAF3-AF44-9010-245924DB0DF0}" type="presParOf" srcId="{885310BC-BC92-B74C-97E7-6DE45A3EC505}" destId="{F27ABE0B-021C-0443-AAD9-FC10A02AE769}" srcOrd="0" destOrd="0" presId="urn:microsoft.com/office/officeart/2008/layout/LinedList"/>
    <dgm:cxn modelId="{C4C9C5C3-4462-DE40-B804-C287F407AAF9}" type="presParOf" srcId="{885310BC-BC92-B74C-97E7-6DE45A3EC505}" destId="{52C5357E-B2CD-134B-A1BF-8F63A40043B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D9F4E8-1764-47BE-8443-D72FA2F821F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6A1664-18EC-499E-BE7C-70366AADC392}">
      <dgm:prSet/>
      <dgm:spPr/>
      <dgm:t>
        <a:bodyPr/>
        <a:lstStyle/>
        <a:p>
          <a:r>
            <a:rPr lang="en-US"/>
            <a:t>Local Binary Pattern (LBP) is a simple yet very efficient texture operator which labels the pixels of an image by thresholding the neighborhood of each pixel and considers the result as a binary number. </a:t>
          </a:r>
        </a:p>
      </dgm:t>
    </dgm:pt>
    <dgm:pt modelId="{D5055ABD-19F7-4380-BD7E-E6E9B327BA5E}" type="parTrans" cxnId="{7B3C5668-8762-450B-BFA6-D3F5CAC10401}">
      <dgm:prSet/>
      <dgm:spPr/>
      <dgm:t>
        <a:bodyPr/>
        <a:lstStyle/>
        <a:p>
          <a:endParaRPr lang="en-US"/>
        </a:p>
      </dgm:t>
    </dgm:pt>
    <dgm:pt modelId="{3CFBB8F6-3F7C-48F9-A04E-9496C46E9703}" type="sibTrans" cxnId="{7B3C5668-8762-450B-BFA6-D3F5CAC10401}">
      <dgm:prSet/>
      <dgm:spPr/>
      <dgm:t>
        <a:bodyPr/>
        <a:lstStyle/>
        <a:p>
          <a:endParaRPr lang="en-US"/>
        </a:p>
      </dgm:t>
    </dgm:pt>
    <dgm:pt modelId="{A16901FE-8E2F-4AB3-B8A7-5014556DC8B9}">
      <dgm:prSet/>
      <dgm:spPr/>
      <dgm:t>
        <a:bodyPr/>
        <a:lstStyle/>
        <a:p>
          <a:r>
            <a:rPr lang="en-US"/>
            <a:t>It was first described in 1994 (LBP) and has since been found to be a powerful feature for texture classification. It has further been determined that when LBP is combined with histograms of oriented gradients (HOG) descriptor, it improves the detection performance considerably on some datasets. </a:t>
          </a:r>
        </a:p>
      </dgm:t>
    </dgm:pt>
    <dgm:pt modelId="{7F5185BC-5E58-4716-907D-39E235ECD5DB}" type="parTrans" cxnId="{0011E330-2290-4F57-B6A0-5AE9803BE3CF}">
      <dgm:prSet/>
      <dgm:spPr/>
      <dgm:t>
        <a:bodyPr/>
        <a:lstStyle/>
        <a:p>
          <a:endParaRPr lang="en-US"/>
        </a:p>
      </dgm:t>
    </dgm:pt>
    <dgm:pt modelId="{16A24B89-DE7F-4327-AB07-E802B6B420C8}" type="sibTrans" cxnId="{0011E330-2290-4F57-B6A0-5AE9803BE3CF}">
      <dgm:prSet/>
      <dgm:spPr/>
      <dgm:t>
        <a:bodyPr/>
        <a:lstStyle/>
        <a:p>
          <a:endParaRPr lang="en-US"/>
        </a:p>
      </dgm:t>
    </dgm:pt>
    <dgm:pt modelId="{84419B12-DAA2-4148-9390-D6847198C04E}" type="pres">
      <dgm:prSet presAssocID="{3ED9F4E8-1764-47BE-8443-D72FA2F821FF}" presName="root" presStyleCnt="0">
        <dgm:presLayoutVars>
          <dgm:dir/>
          <dgm:resizeHandles val="exact"/>
        </dgm:presLayoutVars>
      </dgm:prSet>
      <dgm:spPr/>
    </dgm:pt>
    <dgm:pt modelId="{8FB0A38D-1BE9-4CEC-9244-4512FFE17793}" type="pres">
      <dgm:prSet presAssocID="{166A1664-18EC-499E-BE7C-70366AADC392}" presName="compNode" presStyleCnt="0"/>
      <dgm:spPr/>
    </dgm:pt>
    <dgm:pt modelId="{BA4E7992-5902-41CE-A113-644F073BD55B}" type="pres">
      <dgm:prSet presAssocID="{166A1664-18EC-499E-BE7C-70366AADC3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01C6B4DC-E2B2-46E8-90F5-AA058B03427C}" type="pres">
      <dgm:prSet presAssocID="{166A1664-18EC-499E-BE7C-70366AADC392}" presName="spaceRect" presStyleCnt="0"/>
      <dgm:spPr/>
    </dgm:pt>
    <dgm:pt modelId="{4D109E79-93E4-429E-9678-25B5AAD48AF0}" type="pres">
      <dgm:prSet presAssocID="{166A1664-18EC-499E-BE7C-70366AADC392}" presName="textRect" presStyleLbl="revTx" presStyleIdx="0" presStyleCnt="2">
        <dgm:presLayoutVars>
          <dgm:chMax val="1"/>
          <dgm:chPref val="1"/>
        </dgm:presLayoutVars>
      </dgm:prSet>
      <dgm:spPr/>
    </dgm:pt>
    <dgm:pt modelId="{E6737A2F-2B66-4E0B-B0FB-9076676E6D38}" type="pres">
      <dgm:prSet presAssocID="{3CFBB8F6-3F7C-48F9-A04E-9496C46E9703}" presName="sibTrans" presStyleCnt="0"/>
      <dgm:spPr/>
    </dgm:pt>
    <dgm:pt modelId="{E1C65CB1-CBF0-46BE-AE21-C1552BEB6532}" type="pres">
      <dgm:prSet presAssocID="{A16901FE-8E2F-4AB3-B8A7-5014556DC8B9}" presName="compNode" presStyleCnt="0"/>
      <dgm:spPr/>
    </dgm:pt>
    <dgm:pt modelId="{D7187101-A4BF-4043-BA5C-9C12ED36EA09}" type="pres">
      <dgm:prSet presAssocID="{A16901FE-8E2F-4AB3-B8A7-5014556DC8B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5C68BE62-691E-439D-895D-8A4F8AC8F4C8}" type="pres">
      <dgm:prSet presAssocID="{A16901FE-8E2F-4AB3-B8A7-5014556DC8B9}" presName="spaceRect" presStyleCnt="0"/>
      <dgm:spPr/>
    </dgm:pt>
    <dgm:pt modelId="{08D88EFD-5DA2-44C5-B7D1-3B9B40A130AF}" type="pres">
      <dgm:prSet presAssocID="{A16901FE-8E2F-4AB3-B8A7-5014556DC8B9}" presName="textRect" presStyleLbl="revTx" presStyleIdx="1" presStyleCnt="2">
        <dgm:presLayoutVars>
          <dgm:chMax val="1"/>
          <dgm:chPref val="1"/>
        </dgm:presLayoutVars>
      </dgm:prSet>
      <dgm:spPr/>
    </dgm:pt>
  </dgm:ptLst>
  <dgm:cxnLst>
    <dgm:cxn modelId="{0011E330-2290-4F57-B6A0-5AE9803BE3CF}" srcId="{3ED9F4E8-1764-47BE-8443-D72FA2F821FF}" destId="{A16901FE-8E2F-4AB3-B8A7-5014556DC8B9}" srcOrd="1" destOrd="0" parTransId="{7F5185BC-5E58-4716-907D-39E235ECD5DB}" sibTransId="{16A24B89-DE7F-4327-AB07-E802B6B420C8}"/>
    <dgm:cxn modelId="{66E68336-BF5D-4340-98AA-25B95E1067FB}" type="presOf" srcId="{A16901FE-8E2F-4AB3-B8A7-5014556DC8B9}" destId="{08D88EFD-5DA2-44C5-B7D1-3B9B40A130AF}" srcOrd="0" destOrd="0" presId="urn:microsoft.com/office/officeart/2018/2/layout/IconLabelList"/>
    <dgm:cxn modelId="{7B3C5668-8762-450B-BFA6-D3F5CAC10401}" srcId="{3ED9F4E8-1764-47BE-8443-D72FA2F821FF}" destId="{166A1664-18EC-499E-BE7C-70366AADC392}" srcOrd="0" destOrd="0" parTransId="{D5055ABD-19F7-4380-BD7E-E6E9B327BA5E}" sibTransId="{3CFBB8F6-3F7C-48F9-A04E-9496C46E9703}"/>
    <dgm:cxn modelId="{C87FFFAD-89AD-4F50-BC53-8DF5B6700D0A}" type="presOf" srcId="{166A1664-18EC-499E-BE7C-70366AADC392}" destId="{4D109E79-93E4-429E-9678-25B5AAD48AF0}" srcOrd="0" destOrd="0" presId="urn:microsoft.com/office/officeart/2018/2/layout/IconLabelList"/>
    <dgm:cxn modelId="{DCA897B9-9671-41CB-9BB1-6674203D78BA}" type="presOf" srcId="{3ED9F4E8-1764-47BE-8443-D72FA2F821FF}" destId="{84419B12-DAA2-4148-9390-D6847198C04E}" srcOrd="0" destOrd="0" presId="urn:microsoft.com/office/officeart/2018/2/layout/IconLabelList"/>
    <dgm:cxn modelId="{71ECD8DF-5814-4878-909B-CF1EC962DCC5}" type="presParOf" srcId="{84419B12-DAA2-4148-9390-D6847198C04E}" destId="{8FB0A38D-1BE9-4CEC-9244-4512FFE17793}" srcOrd="0" destOrd="0" presId="urn:microsoft.com/office/officeart/2018/2/layout/IconLabelList"/>
    <dgm:cxn modelId="{C14D9A65-E3F2-499F-B4D6-89F532279FBB}" type="presParOf" srcId="{8FB0A38D-1BE9-4CEC-9244-4512FFE17793}" destId="{BA4E7992-5902-41CE-A113-644F073BD55B}" srcOrd="0" destOrd="0" presId="urn:microsoft.com/office/officeart/2018/2/layout/IconLabelList"/>
    <dgm:cxn modelId="{53330EBB-3D67-47D2-96EC-F9E5E3EB27FB}" type="presParOf" srcId="{8FB0A38D-1BE9-4CEC-9244-4512FFE17793}" destId="{01C6B4DC-E2B2-46E8-90F5-AA058B03427C}" srcOrd="1" destOrd="0" presId="urn:microsoft.com/office/officeart/2018/2/layout/IconLabelList"/>
    <dgm:cxn modelId="{411FED17-FFAC-4461-990F-21F9897401CE}" type="presParOf" srcId="{8FB0A38D-1BE9-4CEC-9244-4512FFE17793}" destId="{4D109E79-93E4-429E-9678-25B5AAD48AF0}" srcOrd="2" destOrd="0" presId="urn:microsoft.com/office/officeart/2018/2/layout/IconLabelList"/>
    <dgm:cxn modelId="{A8521C02-AA7A-46BD-B1CC-3B9FC2EF3586}" type="presParOf" srcId="{84419B12-DAA2-4148-9390-D6847198C04E}" destId="{E6737A2F-2B66-4E0B-B0FB-9076676E6D38}" srcOrd="1" destOrd="0" presId="urn:microsoft.com/office/officeart/2018/2/layout/IconLabelList"/>
    <dgm:cxn modelId="{0D3D095D-9F74-455C-9BA0-7AA78D593F14}" type="presParOf" srcId="{84419B12-DAA2-4148-9390-D6847198C04E}" destId="{E1C65CB1-CBF0-46BE-AE21-C1552BEB6532}" srcOrd="2" destOrd="0" presId="urn:microsoft.com/office/officeart/2018/2/layout/IconLabelList"/>
    <dgm:cxn modelId="{2563B690-2138-40EE-B375-BD365E97B027}" type="presParOf" srcId="{E1C65CB1-CBF0-46BE-AE21-C1552BEB6532}" destId="{D7187101-A4BF-4043-BA5C-9C12ED36EA09}" srcOrd="0" destOrd="0" presId="urn:microsoft.com/office/officeart/2018/2/layout/IconLabelList"/>
    <dgm:cxn modelId="{70B4397F-6D00-4585-AB95-1D35C06CFA91}" type="presParOf" srcId="{E1C65CB1-CBF0-46BE-AE21-C1552BEB6532}" destId="{5C68BE62-691E-439D-895D-8A4F8AC8F4C8}" srcOrd="1" destOrd="0" presId="urn:microsoft.com/office/officeart/2018/2/layout/IconLabelList"/>
    <dgm:cxn modelId="{A1CB9405-71C8-46AF-863D-5D835EF6552E}" type="presParOf" srcId="{E1C65CB1-CBF0-46BE-AE21-C1552BEB6532}" destId="{08D88EFD-5DA2-44C5-B7D1-3B9B40A130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C5FBC2-AE56-463E-8E32-CECE7B53FF0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76B5EE1-2517-4CE2-8414-1185E68A8016}">
      <dgm:prSet/>
      <dgm:spPr/>
      <dgm:t>
        <a:bodyPr/>
        <a:lstStyle/>
        <a:p>
          <a:pPr>
            <a:lnSpc>
              <a:spcPct val="100000"/>
            </a:lnSpc>
          </a:pPr>
          <a:r>
            <a:rPr lang="en-US" i="1"/>
            <a:t>Training the Algorithm</a:t>
          </a:r>
          <a:r>
            <a:rPr lang="en-US"/>
            <a:t> </a:t>
          </a:r>
        </a:p>
      </dgm:t>
    </dgm:pt>
    <dgm:pt modelId="{6C4DD272-901B-4196-B16E-E6AF09EEF3B2}" type="parTrans" cxnId="{31DB4C17-8AE3-4290-9D87-D2221E359CE8}">
      <dgm:prSet/>
      <dgm:spPr/>
      <dgm:t>
        <a:bodyPr/>
        <a:lstStyle/>
        <a:p>
          <a:endParaRPr lang="en-US"/>
        </a:p>
      </dgm:t>
    </dgm:pt>
    <dgm:pt modelId="{898552A5-CA85-4E94-8753-CEF3182AD6D1}" type="sibTrans" cxnId="{31DB4C17-8AE3-4290-9D87-D2221E359CE8}">
      <dgm:prSet/>
      <dgm:spPr/>
      <dgm:t>
        <a:bodyPr/>
        <a:lstStyle/>
        <a:p>
          <a:endParaRPr lang="en-US"/>
        </a:p>
      </dgm:t>
    </dgm:pt>
    <dgm:pt modelId="{EC043ABA-9A3D-499F-8808-7ADD70F79546}">
      <dgm:prSet/>
      <dgm:spPr/>
      <dgm:t>
        <a:bodyPr/>
        <a:lstStyle/>
        <a:p>
          <a:pPr>
            <a:lnSpc>
              <a:spcPct val="100000"/>
            </a:lnSpc>
          </a:pPr>
          <a:r>
            <a:rPr lang="en-US" i="1" dirty="0"/>
            <a:t>Applying the LBPH operation </a:t>
          </a:r>
          <a:endParaRPr lang="en-US" dirty="0"/>
        </a:p>
      </dgm:t>
    </dgm:pt>
    <dgm:pt modelId="{1663E8A2-8DD4-482E-AD31-1F06E7F0CBF4}" type="parTrans" cxnId="{3BBE64DD-8D70-4EBF-BEB0-6E0E06BFADB9}">
      <dgm:prSet/>
      <dgm:spPr/>
      <dgm:t>
        <a:bodyPr/>
        <a:lstStyle/>
        <a:p>
          <a:endParaRPr lang="en-US"/>
        </a:p>
      </dgm:t>
    </dgm:pt>
    <dgm:pt modelId="{1D5EBD93-4020-4687-A3E8-9C3A5EE9E795}" type="sibTrans" cxnId="{3BBE64DD-8D70-4EBF-BEB0-6E0E06BFADB9}">
      <dgm:prSet/>
      <dgm:spPr/>
      <dgm:t>
        <a:bodyPr/>
        <a:lstStyle/>
        <a:p>
          <a:endParaRPr lang="en-US"/>
        </a:p>
      </dgm:t>
    </dgm:pt>
    <dgm:pt modelId="{41227AF0-870C-42FE-B4AE-9F7FE415830D}">
      <dgm:prSet/>
      <dgm:spPr/>
      <dgm:t>
        <a:bodyPr/>
        <a:lstStyle/>
        <a:p>
          <a:pPr>
            <a:lnSpc>
              <a:spcPct val="100000"/>
            </a:lnSpc>
          </a:pPr>
          <a:r>
            <a:rPr lang="en-US" i="1"/>
            <a:t>Extracting the Histograms </a:t>
          </a:r>
          <a:r>
            <a:rPr lang="en-US"/>
            <a:t> </a:t>
          </a:r>
        </a:p>
      </dgm:t>
    </dgm:pt>
    <dgm:pt modelId="{5CBED87C-8D5E-4658-A929-EFE6D261087A}" type="parTrans" cxnId="{4E898EFD-D408-439D-B8BA-E4EA77073368}">
      <dgm:prSet/>
      <dgm:spPr/>
      <dgm:t>
        <a:bodyPr/>
        <a:lstStyle/>
        <a:p>
          <a:endParaRPr lang="en-US"/>
        </a:p>
      </dgm:t>
    </dgm:pt>
    <dgm:pt modelId="{90A1518E-EC06-4FF3-8DA8-CBC4D255F9CA}" type="sibTrans" cxnId="{4E898EFD-D408-439D-B8BA-E4EA77073368}">
      <dgm:prSet/>
      <dgm:spPr/>
      <dgm:t>
        <a:bodyPr/>
        <a:lstStyle/>
        <a:p>
          <a:endParaRPr lang="en-US"/>
        </a:p>
      </dgm:t>
    </dgm:pt>
    <dgm:pt modelId="{043513E2-C893-43BD-A3D0-57D5F70A4308}">
      <dgm:prSet/>
      <dgm:spPr/>
      <dgm:t>
        <a:bodyPr/>
        <a:lstStyle/>
        <a:p>
          <a:pPr>
            <a:lnSpc>
              <a:spcPct val="100000"/>
            </a:lnSpc>
          </a:pPr>
          <a:r>
            <a:rPr lang="en-US" i="1"/>
            <a:t>Performing the face recognition </a:t>
          </a:r>
          <a:endParaRPr lang="en-US"/>
        </a:p>
      </dgm:t>
    </dgm:pt>
    <dgm:pt modelId="{2BA0D362-E6DB-44E7-B6F4-7B628BA6A0A6}" type="parTrans" cxnId="{8097DE88-6167-488C-86FC-DFB05BBD8D03}">
      <dgm:prSet/>
      <dgm:spPr/>
      <dgm:t>
        <a:bodyPr/>
        <a:lstStyle/>
        <a:p>
          <a:endParaRPr lang="en-US"/>
        </a:p>
      </dgm:t>
    </dgm:pt>
    <dgm:pt modelId="{F18A88A8-C0A2-4AB5-AC72-056939F3A868}" type="sibTrans" cxnId="{8097DE88-6167-488C-86FC-DFB05BBD8D03}">
      <dgm:prSet/>
      <dgm:spPr/>
      <dgm:t>
        <a:bodyPr/>
        <a:lstStyle/>
        <a:p>
          <a:endParaRPr lang="en-US"/>
        </a:p>
      </dgm:t>
    </dgm:pt>
    <dgm:pt modelId="{C2A927C8-37E8-4A72-875A-A6AEF223EF9B}" type="pres">
      <dgm:prSet presAssocID="{F5C5FBC2-AE56-463E-8E32-CECE7B53FF0D}" presName="root" presStyleCnt="0">
        <dgm:presLayoutVars>
          <dgm:dir/>
          <dgm:resizeHandles val="exact"/>
        </dgm:presLayoutVars>
      </dgm:prSet>
      <dgm:spPr/>
    </dgm:pt>
    <dgm:pt modelId="{3FCF5A37-8075-4607-A14E-9E349F9A5AB4}" type="pres">
      <dgm:prSet presAssocID="{376B5EE1-2517-4CE2-8414-1185E68A8016}" presName="compNode" presStyleCnt="0"/>
      <dgm:spPr/>
    </dgm:pt>
    <dgm:pt modelId="{852DE718-9373-499A-945D-1A7B7FAC23C6}" type="pres">
      <dgm:prSet presAssocID="{376B5EE1-2517-4CE2-8414-1185E68A8016}" presName="bgRect" presStyleLbl="bgShp" presStyleIdx="0" presStyleCnt="4"/>
      <dgm:spPr/>
    </dgm:pt>
    <dgm:pt modelId="{EB427250-EFB2-4194-B75E-17E18001CCD4}" type="pres">
      <dgm:prSet presAssocID="{376B5EE1-2517-4CE2-8414-1185E68A801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02CB8042-634A-46E4-8A8E-3CF9CFB4672A}" type="pres">
      <dgm:prSet presAssocID="{376B5EE1-2517-4CE2-8414-1185E68A8016}" presName="spaceRect" presStyleCnt="0"/>
      <dgm:spPr/>
    </dgm:pt>
    <dgm:pt modelId="{A18BEFC5-85AD-459A-8CC2-BCB6AFFD06D8}" type="pres">
      <dgm:prSet presAssocID="{376B5EE1-2517-4CE2-8414-1185E68A8016}" presName="parTx" presStyleLbl="revTx" presStyleIdx="0" presStyleCnt="4">
        <dgm:presLayoutVars>
          <dgm:chMax val="0"/>
          <dgm:chPref val="0"/>
        </dgm:presLayoutVars>
      </dgm:prSet>
      <dgm:spPr/>
    </dgm:pt>
    <dgm:pt modelId="{89D8B18C-DE00-42E2-B4C6-FF63900852F1}" type="pres">
      <dgm:prSet presAssocID="{898552A5-CA85-4E94-8753-CEF3182AD6D1}" presName="sibTrans" presStyleCnt="0"/>
      <dgm:spPr/>
    </dgm:pt>
    <dgm:pt modelId="{B0139073-371B-4859-B959-81313AA031F5}" type="pres">
      <dgm:prSet presAssocID="{EC043ABA-9A3D-499F-8808-7ADD70F79546}" presName="compNode" presStyleCnt="0"/>
      <dgm:spPr/>
    </dgm:pt>
    <dgm:pt modelId="{906A7FF3-5850-4157-A5E0-44793AE18A61}" type="pres">
      <dgm:prSet presAssocID="{EC043ABA-9A3D-499F-8808-7ADD70F79546}" presName="bgRect" presStyleLbl="bgShp" presStyleIdx="1" presStyleCnt="4"/>
      <dgm:spPr/>
    </dgm:pt>
    <dgm:pt modelId="{80649DD6-EC9F-4373-914D-5C716B692894}" type="pres">
      <dgm:prSet presAssocID="{EC043ABA-9A3D-499F-8808-7ADD70F795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73DCC9FF-385B-4DA1-8350-E1E0B81CE07F}" type="pres">
      <dgm:prSet presAssocID="{EC043ABA-9A3D-499F-8808-7ADD70F79546}" presName="spaceRect" presStyleCnt="0"/>
      <dgm:spPr/>
    </dgm:pt>
    <dgm:pt modelId="{DFDF4EC5-49EB-4802-AC14-544CBAFD2C80}" type="pres">
      <dgm:prSet presAssocID="{EC043ABA-9A3D-499F-8808-7ADD70F79546}" presName="parTx" presStyleLbl="revTx" presStyleIdx="1" presStyleCnt="4">
        <dgm:presLayoutVars>
          <dgm:chMax val="0"/>
          <dgm:chPref val="0"/>
        </dgm:presLayoutVars>
      </dgm:prSet>
      <dgm:spPr/>
    </dgm:pt>
    <dgm:pt modelId="{3057E470-DE36-4078-9778-A3988916C8B5}" type="pres">
      <dgm:prSet presAssocID="{1D5EBD93-4020-4687-A3E8-9C3A5EE9E795}" presName="sibTrans" presStyleCnt="0"/>
      <dgm:spPr/>
    </dgm:pt>
    <dgm:pt modelId="{4F1EFC3D-108D-4616-B2E8-DB7581F6FC40}" type="pres">
      <dgm:prSet presAssocID="{41227AF0-870C-42FE-B4AE-9F7FE415830D}" presName="compNode" presStyleCnt="0"/>
      <dgm:spPr/>
    </dgm:pt>
    <dgm:pt modelId="{84F9B08C-7D20-43B1-9239-70139E0BAA16}" type="pres">
      <dgm:prSet presAssocID="{41227AF0-870C-42FE-B4AE-9F7FE415830D}" presName="bgRect" presStyleLbl="bgShp" presStyleIdx="2" presStyleCnt="4"/>
      <dgm:spPr/>
    </dgm:pt>
    <dgm:pt modelId="{D0FB0F6F-9ABC-4342-8398-23494965393F}" type="pres">
      <dgm:prSet presAssocID="{41227AF0-870C-42FE-B4AE-9F7FE415830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e"/>
        </a:ext>
      </dgm:extLst>
    </dgm:pt>
    <dgm:pt modelId="{F799A46E-832A-43C9-A9D6-84F21901600D}" type="pres">
      <dgm:prSet presAssocID="{41227AF0-870C-42FE-B4AE-9F7FE415830D}" presName="spaceRect" presStyleCnt="0"/>
      <dgm:spPr/>
    </dgm:pt>
    <dgm:pt modelId="{B13D6CB7-C928-4A3D-AFE6-CEA5BE1FBA49}" type="pres">
      <dgm:prSet presAssocID="{41227AF0-870C-42FE-B4AE-9F7FE415830D}" presName="parTx" presStyleLbl="revTx" presStyleIdx="2" presStyleCnt="4">
        <dgm:presLayoutVars>
          <dgm:chMax val="0"/>
          <dgm:chPref val="0"/>
        </dgm:presLayoutVars>
      </dgm:prSet>
      <dgm:spPr/>
    </dgm:pt>
    <dgm:pt modelId="{2130A31F-D514-4234-9CDA-68BEC6715484}" type="pres">
      <dgm:prSet presAssocID="{90A1518E-EC06-4FF3-8DA8-CBC4D255F9CA}" presName="sibTrans" presStyleCnt="0"/>
      <dgm:spPr/>
    </dgm:pt>
    <dgm:pt modelId="{2E1BF53F-6F0F-429B-8C71-1F217EDFB8D7}" type="pres">
      <dgm:prSet presAssocID="{043513E2-C893-43BD-A3D0-57D5F70A4308}" presName="compNode" presStyleCnt="0"/>
      <dgm:spPr/>
    </dgm:pt>
    <dgm:pt modelId="{94557E70-5569-4EB9-8D49-3B605F86D820}" type="pres">
      <dgm:prSet presAssocID="{043513E2-C893-43BD-A3D0-57D5F70A4308}" presName="bgRect" presStyleLbl="bgShp" presStyleIdx="3" presStyleCnt="4"/>
      <dgm:spPr/>
    </dgm:pt>
    <dgm:pt modelId="{C5F0D436-70FB-476D-8D33-A921BF81806A}" type="pres">
      <dgm:prSet presAssocID="{043513E2-C893-43BD-A3D0-57D5F70A43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ibbon"/>
        </a:ext>
      </dgm:extLst>
    </dgm:pt>
    <dgm:pt modelId="{48111D3E-38E7-46B0-9C0D-3E95D1FA031E}" type="pres">
      <dgm:prSet presAssocID="{043513E2-C893-43BD-A3D0-57D5F70A4308}" presName="spaceRect" presStyleCnt="0"/>
      <dgm:spPr/>
    </dgm:pt>
    <dgm:pt modelId="{3BB8680F-6E90-4522-BF5B-CCC5F153F575}" type="pres">
      <dgm:prSet presAssocID="{043513E2-C893-43BD-A3D0-57D5F70A4308}" presName="parTx" presStyleLbl="revTx" presStyleIdx="3" presStyleCnt="4">
        <dgm:presLayoutVars>
          <dgm:chMax val="0"/>
          <dgm:chPref val="0"/>
        </dgm:presLayoutVars>
      </dgm:prSet>
      <dgm:spPr/>
    </dgm:pt>
  </dgm:ptLst>
  <dgm:cxnLst>
    <dgm:cxn modelId="{DE1B4709-D2B3-4E5F-AD91-2D1B36927A27}" type="presOf" srcId="{043513E2-C893-43BD-A3D0-57D5F70A4308}" destId="{3BB8680F-6E90-4522-BF5B-CCC5F153F575}" srcOrd="0" destOrd="0" presId="urn:microsoft.com/office/officeart/2018/2/layout/IconVerticalSolidList"/>
    <dgm:cxn modelId="{1EA28C13-DCA5-4706-BD4C-52563FE0E948}" type="presOf" srcId="{EC043ABA-9A3D-499F-8808-7ADD70F79546}" destId="{DFDF4EC5-49EB-4802-AC14-544CBAFD2C80}" srcOrd="0" destOrd="0" presId="urn:microsoft.com/office/officeart/2018/2/layout/IconVerticalSolidList"/>
    <dgm:cxn modelId="{31DB4C17-8AE3-4290-9D87-D2221E359CE8}" srcId="{F5C5FBC2-AE56-463E-8E32-CECE7B53FF0D}" destId="{376B5EE1-2517-4CE2-8414-1185E68A8016}" srcOrd="0" destOrd="0" parTransId="{6C4DD272-901B-4196-B16E-E6AF09EEF3B2}" sibTransId="{898552A5-CA85-4E94-8753-CEF3182AD6D1}"/>
    <dgm:cxn modelId="{687CB27C-C562-4C29-A7EC-3E6994FB9EC2}" type="presOf" srcId="{376B5EE1-2517-4CE2-8414-1185E68A8016}" destId="{A18BEFC5-85AD-459A-8CC2-BCB6AFFD06D8}" srcOrd="0" destOrd="0" presId="urn:microsoft.com/office/officeart/2018/2/layout/IconVerticalSolidList"/>
    <dgm:cxn modelId="{8097DE88-6167-488C-86FC-DFB05BBD8D03}" srcId="{F5C5FBC2-AE56-463E-8E32-CECE7B53FF0D}" destId="{043513E2-C893-43BD-A3D0-57D5F70A4308}" srcOrd="3" destOrd="0" parTransId="{2BA0D362-E6DB-44E7-B6F4-7B628BA6A0A6}" sibTransId="{F18A88A8-C0A2-4AB5-AC72-056939F3A868}"/>
    <dgm:cxn modelId="{401CB098-0B2C-4AC8-9474-747D00D0AF1B}" type="presOf" srcId="{F5C5FBC2-AE56-463E-8E32-CECE7B53FF0D}" destId="{C2A927C8-37E8-4A72-875A-A6AEF223EF9B}" srcOrd="0" destOrd="0" presId="urn:microsoft.com/office/officeart/2018/2/layout/IconVerticalSolidList"/>
    <dgm:cxn modelId="{744CE7B1-9B06-4CD5-AC6C-C107655D4725}" type="presOf" srcId="{41227AF0-870C-42FE-B4AE-9F7FE415830D}" destId="{B13D6CB7-C928-4A3D-AFE6-CEA5BE1FBA49}" srcOrd="0" destOrd="0" presId="urn:microsoft.com/office/officeart/2018/2/layout/IconVerticalSolidList"/>
    <dgm:cxn modelId="{3BBE64DD-8D70-4EBF-BEB0-6E0E06BFADB9}" srcId="{F5C5FBC2-AE56-463E-8E32-CECE7B53FF0D}" destId="{EC043ABA-9A3D-499F-8808-7ADD70F79546}" srcOrd="1" destOrd="0" parTransId="{1663E8A2-8DD4-482E-AD31-1F06E7F0CBF4}" sibTransId="{1D5EBD93-4020-4687-A3E8-9C3A5EE9E795}"/>
    <dgm:cxn modelId="{4E898EFD-D408-439D-B8BA-E4EA77073368}" srcId="{F5C5FBC2-AE56-463E-8E32-CECE7B53FF0D}" destId="{41227AF0-870C-42FE-B4AE-9F7FE415830D}" srcOrd="2" destOrd="0" parTransId="{5CBED87C-8D5E-4658-A929-EFE6D261087A}" sibTransId="{90A1518E-EC06-4FF3-8DA8-CBC4D255F9CA}"/>
    <dgm:cxn modelId="{D1712985-4431-4EAB-90AD-269ECE1C4EBC}" type="presParOf" srcId="{C2A927C8-37E8-4A72-875A-A6AEF223EF9B}" destId="{3FCF5A37-8075-4607-A14E-9E349F9A5AB4}" srcOrd="0" destOrd="0" presId="urn:microsoft.com/office/officeart/2018/2/layout/IconVerticalSolidList"/>
    <dgm:cxn modelId="{F01BE94D-7405-4694-8973-3F1F68F69AFA}" type="presParOf" srcId="{3FCF5A37-8075-4607-A14E-9E349F9A5AB4}" destId="{852DE718-9373-499A-945D-1A7B7FAC23C6}" srcOrd="0" destOrd="0" presId="urn:microsoft.com/office/officeart/2018/2/layout/IconVerticalSolidList"/>
    <dgm:cxn modelId="{D2AAB3C6-3EC0-4879-9923-D32F592BEA3C}" type="presParOf" srcId="{3FCF5A37-8075-4607-A14E-9E349F9A5AB4}" destId="{EB427250-EFB2-4194-B75E-17E18001CCD4}" srcOrd="1" destOrd="0" presId="urn:microsoft.com/office/officeart/2018/2/layout/IconVerticalSolidList"/>
    <dgm:cxn modelId="{B4FFC8C7-5F22-4427-B239-91BAE2E78E39}" type="presParOf" srcId="{3FCF5A37-8075-4607-A14E-9E349F9A5AB4}" destId="{02CB8042-634A-46E4-8A8E-3CF9CFB4672A}" srcOrd="2" destOrd="0" presId="urn:microsoft.com/office/officeart/2018/2/layout/IconVerticalSolidList"/>
    <dgm:cxn modelId="{E804825B-9750-4305-A8B7-0D86138A604A}" type="presParOf" srcId="{3FCF5A37-8075-4607-A14E-9E349F9A5AB4}" destId="{A18BEFC5-85AD-459A-8CC2-BCB6AFFD06D8}" srcOrd="3" destOrd="0" presId="urn:microsoft.com/office/officeart/2018/2/layout/IconVerticalSolidList"/>
    <dgm:cxn modelId="{BD85D000-6A38-4504-A6AA-477FF245A89A}" type="presParOf" srcId="{C2A927C8-37E8-4A72-875A-A6AEF223EF9B}" destId="{89D8B18C-DE00-42E2-B4C6-FF63900852F1}" srcOrd="1" destOrd="0" presId="urn:microsoft.com/office/officeart/2018/2/layout/IconVerticalSolidList"/>
    <dgm:cxn modelId="{10EBB22A-3299-49E4-9D91-1F7F02DFCD65}" type="presParOf" srcId="{C2A927C8-37E8-4A72-875A-A6AEF223EF9B}" destId="{B0139073-371B-4859-B959-81313AA031F5}" srcOrd="2" destOrd="0" presId="urn:microsoft.com/office/officeart/2018/2/layout/IconVerticalSolidList"/>
    <dgm:cxn modelId="{DA629CE4-BCEC-43F8-B022-57E4334680D3}" type="presParOf" srcId="{B0139073-371B-4859-B959-81313AA031F5}" destId="{906A7FF3-5850-4157-A5E0-44793AE18A61}" srcOrd="0" destOrd="0" presId="urn:microsoft.com/office/officeart/2018/2/layout/IconVerticalSolidList"/>
    <dgm:cxn modelId="{2A4B8C4D-264C-4A79-8F9C-4BB724F96CC6}" type="presParOf" srcId="{B0139073-371B-4859-B959-81313AA031F5}" destId="{80649DD6-EC9F-4373-914D-5C716B692894}" srcOrd="1" destOrd="0" presId="urn:microsoft.com/office/officeart/2018/2/layout/IconVerticalSolidList"/>
    <dgm:cxn modelId="{1E3A313C-7661-4B47-BF40-60B113BCC23B}" type="presParOf" srcId="{B0139073-371B-4859-B959-81313AA031F5}" destId="{73DCC9FF-385B-4DA1-8350-E1E0B81CE07F}" srcOrd="2" destOrd="0" presId="urn:microsoft.com/office/officeart/2018/2/layout/IconVerticalSolidList"/>
    <dgm:cxn modelId="{4BFFD79A-3BBD-4C09-8F28-3EA1859AC96A}" type="presParOf" srcId="{B0139073-371B-4859-B959-81313AA031F5}" destId="{DFDF4EC5-49EB-4802-AC14-544CBAFD2C80}" srcOrd="3" destOrd="0" presId="urn:microsoft.com/office/officeart/2018/2/layout/IconVerticalSolidList"/>
    <dgm:cxn modelId="{9AFA7E2D-00B8-4708-B8DA-428A62C8FAE1}" type="presParOf" srcId="{C2A927C8-37E8-4A72-875A-A6AEF223EF9B}" destId="{3057E470-DE36-4078-9778-A3988916C8B5}" srcOrd="3" destOrd="0" presId="urn:microsoft.com/office/officeart/2018/2/layout/IconVerticalSolidList"/>
    <dgm:cxn modelId="{152FD6F5-1357-4914-A825-07461D615BB0}" type="presParOf" srcId="{C2A927C8-37E8-4A72-875A-A6AEF223EF9B}" destId="{4F1EFC3D-108D-4616-B2E8-DB7581F6FC40}" srcOrd="4" destOrd="0" presId="urn:microsoft.com/office/officeart/2018/2/layout/IconVerticalSolidList"/>
    <dgm:cxn modelId="{F7EB95C2-8D9E-43DE-B406-A8AE60317421}" type="presParOf" srcId="{4F1EFC3D-108D-4616-B2E8-DB7581F6FC40}" destId="{84F9B08C-7D20-43B1-9239-70139E0BAA16}" srcOrd="0" destOrd="0" presId="urn:microsoft.com/office/officeart/2018/2/layout/IconVerticalSolidList"/>
    <dgm:cxn modelId="{1ECB17E2-1853-4E5D-913C-981312244FA5}" type="presParOf" srcId="{4F1EFC3D-108D-4616-B2E8-DB7581F6FC40}" destId="{D0FB0F6F-9ABC-4342-8398-23494965393F}" srcOrd="1" destOrd="0" presId="urn:microsoft.com/office/officeart/2018/2/layout/IconVerticalSolidList"/>
    <dgm:cxn modelId="{25D72122-E049-4917-B7AB-CD461C904E47}" type="presParOf" srcId="{4F1EFC3D-108D-4616-B2E8-DB7581F6FC40}" destId="{F799A46E-832A-43C9-A9D6-84F21901600D}" srcOrd="2" destOrd="0" presId="urn:microsoft.com/office/officeart/2018/2/layout/IconVerticalSolidList"/>
    <dgm:cxn modelId="{9374C892-8926-467F-AADA-DF0E271C4627}" type="presParOf" srcId="{4F1EFC3D-108D-4616-B2E8-DB7581F6FC40}" destId="{B13D6CB7-C928-4A3D-AFE6-CEA5BE1FBA49}" srcOrd="3" destOrd="0" presId="urn:microsoft.com/office/officeart/2018/2/layout/IconVerticalSolidList"/>
    <dgm:cxn modelId="{A08B08D3-F191-4EAA-9D10-64E049E61909}" type="presParOf" srcId="{C2A927C8-37E8-4A72-875A-A6AEF223EF9B}" destId="{2130A31F-D514-4234-9CDA-68BEC6715484}" srcOrd="5" destOrd="0" presId="urn:microsoft.com/office/officeart/2018/2/layout/IconVerticalSolidList"/>
    <dgm:cxn modelId="{A4BF0779-9385-4935-84E2-3FAC7A49A376}" type="presParOf" srcId="{C2A927C8-37E8-4A72-875A-A6AEF223EF9B}" destId="{2E1BF53F-6F0F-429B-8C71-1F217EDFB8D7}" srcOrd="6" destOrd="0" presId="urn:microsoft.com/office/officeart/2018/2/layout/IconVerticalSolidList"/>
    <dgm:cxn modelId="{008FF57B-32EF-4108-8F81-C3C88D230D57}" type="presParOf" srcId="{2E1BF53F-6F0F-429B-8C71-1F217EDFB8D7}" destId="{94557E70-5569-4EB9-8D49-3B605F86D820}" srcOrd="0" destOrd="0" presId="urn:microsoft.com/office/officeart/2018/2/layout/IconVerticalSolidList"/>
    <dgm:cxn modelId="{03EA36AB-8CF3-45C6-A28E-911A320CE3E5}" type="presParOf" srcId="{2E1BF53F-6F0F-429B-8C71-1F217EDFB8D7}" destId="{C5F0D436-70FB-476D-8D33-A921BF81806A}" srcOrd="1" destOrd="0" presId="urn:microsoft.com/office/officeart/2018/2/layout/IconVerticalSolidList"/>
    <dgm:cxn modelId="{5418BBC3-0EE0-4E28-A4FD-178772248CA7}" type="presParOf" srcId="{2E1BF53F-6F0F-429B-8C71-1F217EDFB8D7}" destId="{48111D3E-38E7-46B0-9C0D-3E95D1FA031E}" srcOrd="2" destOrd="0" presId="urn:microsoft.com/office/officeart/2018/2/layout/IconVerticalSolidList"/>
    <dgm:cxn modelId="{67CF46AE-080E-4E72-A1E8-D84E89699EFA}" type="presParOf" srcId="{2E1BF53F-6F0F-429B-8C71-1F217EDFB8D7}" destId="{3BB8680F-6E90-4522-BF5B-CCC5F153F5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1CE37D-D825-46AB-8520-0057BE0BFE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905998-2655-4B65-A526-6C5F07CC446F}">
      <dgm:prSet/>
      <dgm:spPr/>
      <dgm:t>
        <a:bodyPr/>
        <a:lstStyle/>
        <a:p>
          <a:pPr>
            <a:lnSpc>
              <a:spcPct val="100000"/>
            </a:lnSpc>
          </a:pPr>
          <a:r>
            <a:rPr lang="en-US" b="1"/>
            <a:t>Student Registration  </a:t>
          </a:r>
          <a:endParaRPr lang="en-US"/>
        </a:p>
      </dgm:t>
    </dgm:pt>
    <dgm:pt modelId="{9C493296-0F53-43D3-B11D-C780836C0115}" type="parTrans" cxnId="{DE6C9348-3947-4E80-B27B-49638F924C1B}">
      <dgm:prSet/>
      <dgm:spPr/>
      <dgm:t>
        <a:bodyPr/>
        <a:lstStyle/>
        <a:p>
          <a:endParaRPr lang="en-US"/>
        </a:p>
      </dgm:t>
    </dgm:pt>
    <dgm:pt modelId="{A4D0787B-DDB8-4A89-A863-9D048163D5E7}" type="sibTrans" cxnId="{DE6C9348-3947-4E80-B27B-49638F924C1B}">
      <dgm:prSet/>
      <dgm:spPr/>
      <dgm:t>
        <a:bodyPr/>
        <a:lstStyle/>
        <a:p>
          <a:endParaRPr lang="en-US"/>
        </a:p>
      </dgm:t>
    </dgm:pt>
    <dgm:pt modelId="{2C13D81B-C068-4900-8D2B-FFBE59996C75}">
      <dgm:prSet/>
      <dgm:spPr/>
      <dgm:t>
        <a:bodyPr/>
        <a:lstStyle/>
        <a:p>
          <a:pPr>
            <a:lnSpc>
              <a:spcPct val="100000"/>
            </a:lnSpc>
          </a:pPr>
          <a:r>
            <a:rPr lang="en-US" b="1"/>
            <a:t>Face Recognition </a:t>
          </a:r>
          <a:endParaRPr lang="en-US"/>
        </a:p>
      </dgm:t>
    </dgm:pt>
    <dgm:pt modelId="{5D332E6B-3E83-46F1-82E1-C9F04F2B32DB}" type="parTrans" cxnId="{DCF1078B-9770-498C-9E65-211DFCAEC483}">
      <dgm:prSet/>
      <dgm:spPr/>
      <dgm:t>
        <a:bodyPr/>
        <a:lstStyle/>
        <a:p>
          <a:endParaRPr lang="en-US"/>
        </a:p>
      </dgm:t>
    </dgm:pt>
    <dgm:pt modelId="{F653B1B8-22C1-4FC4-8297-38587608201E}" type="sibTrans" cxnId="{DCF1078B-9770-498C-9E65-211DFCAEC483}">
      <dgm:prSet/>
      <dgm:spPr/>
      <dgm:t>
        <a:bodyPr/>
        <a:lstStyle/>
        <a:p>
          <a:endParaRPr lang="en-US"/>
        </a:p>
      </dgm:t>
    </dgm:pt>
    <dgm:pt modelId="{58327A31-FDB3-449D-8D79-DAD7AABF2E36}">
      <dgm:prSet/>
      <dgm:spPr/>
      <dgm:t>
        <a:bodyPr/>
        <a:lstStyle/>
        <a:p>
          <a:pPr>
            <a:lnSpc>
              <a:spcPct val="100000"/>
            </a:lnSpc>
          </a:pPr>
          <a:r>
            <a:rPr lang="en-US" b="1"/>
            <a:t>Capturing Video </a:t>
          </a:r>
          <a:endParaRPr lang="en-US"/>
        </a:p>
      </dgm:t>
    </dgm:pt>
    <dgm:pt modelId="{DA974F79-48C8-4DAD-A376-A2F9692D2BAB}" type="parTrans" cxnId="{6EA22375-7D5D-4FAD-8542-AFDC033F561C}">
      <dgm:prSet/>
      <dgm:spPr/>
      <dgm:t>
        <a:bodyPr/>
        <a:lstStyle/>
        <a:p>
          <a:endParaRPr lang="en-US"/>
        </a:p>
      </dgm:t>
    </dgm:pt>
    <dgm:pt modelId="{81A0702F-8691-4190-AA66-DEDCA0371D1E}" type="sibTrans" cxnId="{6EA22375-7D5D-4FAD-8542-AFDC033F561C}">
      <dgm:prSet/>
      <dgm:spPr/>
      <dgm:t>
        <a:bodyPr/>
        <a:lstStyle/>
        <a:p>
          <a:endParaRPr lang="en-US"/>
        </a:p>
      </dgm:t>
    </dgm:pt>
    <dgm:pt modelId="{9A974A95-6886-470B-B797-D379AB01B125}">
      <dgm:prSet/>
      <dgm:spPr/>
      <dgm:t>
        <a:bodyPr/>
        <a:lstStyle/>
        <a:p>
          <a:pPr>
            <a:lnSpc>
              <a:spcPct val="100000"/>
            </a:lnSpc>
          </a:pPr>
          <a:r>
            <a:rPr lang="en-US" b="1"/>
            <a:t>Attendance Reports</a:t>
          </a:r>
          <a:endParaRPr lang="en-US"/>
        </a:p>
      </dgm:t>
    </dgm:pt>
    <dgm:pt modelId="{2C708856-797D-46AF-9AD6-7261D011D754}" type="parTrans" cxnId="{8197825F-C287-4F6D-AFE6-B1FEE477D0A3}">
      <dgm:prSet/>
      <dgm:spPr/>
      <dgm:t>
        <a:bodyPr/>
        <a:lstStyle/>
        <a:p>
          <a:endParaRPr lang="en-US"/>
        </a:p>
      </dgm:t>
    </dgm:pt>
    <dgm:pt modelId="{26D76347-AC42-4DF5-983F-476A6529AFED}" type="sibTrans" cxnId="{8197825F-C287-4F6D-AFE6-B1FEE477D0A3}">
      <dgm:prSet/>
      <dgm:spPr/>
      <dgm:t>
        <a:bodyPr/>
        <a:lstStyle/>
        <a:p>
          <a:endParaRPr lang="en-US"/>
        </a:p>
      </dgm:t>
    </dgm:pt>
    <dgm:pt modelId="{50FAA27F-8A7F-4847-AB85-6E26CA7CC880}">
      <dgm:prSet/>
      <dgm:spPr/>
      <dgm:t>
        <a:bodyPr/>
        <a:lstStyle/>
        <a:p>
          <a:pPr>
            <a:lnSpc>
              <a:spcPct val="100000"/>
            </a:lnSpc>
          </a:pPr>
          <a:r>
            <a:rPr lang="en-US" b="1" dirty="0"/>
            <a:t>Post Attendance </a:t>
          </a:r>
          <a:endParaRPr lang="en-US" dirty="0"/>
        </a:p>
      </dgm:t>
    </dgm:pt>
    <dgm:pt modelId="{FF5E99F1-3416-5149-9BB4-5AE2ED3FBD17}" type="parTrans" cxnId="{1C36A5B5-D378-4C47-A496-D7F5D9C8DE6D}">
      <dgm:prSet/>
      <dgm:spPr/>
      <dgm:t>
        <a:bodyPr/>
        <a:lstStyle/>
        <a:p>
          <a:endParaRPr lang="en-US"/>
        </a:p>
      </dgm:t>
    </dgm:pt>
    <dgm:pt modelId="{5D8C6A2B-53AA-474F-A8E8-1A263516C4BB}" type="sibTrans" cxnId="{1C36A5B5-D378-4C47-A496-D7F5D9C8DE6D}">
      <dgm:prSet/>
      <dgm:spPr/>
    </dgm:pt>
    <dgm:pt modelId="{5355CB95-15D2-402D-9CCC-E78F13FC978E}" type="pres">
      <dgm:prSet presAssocID="{161CE37D-D825-46AB-8520-0057BE0BFEA1}" presName="root" presStyleCnt="0">
        <dgm:presLayoutVars>
          <dgm:dir/>
          <dgm:resizeHandles val="exact"/>
        </dgm:presLayoutVars>
      </dgm:prSet>
      <dgm:spPr/>
    </dgm:pt>
    <dgm:pt modelId="{F79AE2EF-401F-492D-97FB-446736773502}" type="pres">
      <dgm:prSet presAssocID="{82905998-2655-4B65-A526-6C5F07CC446F}" presName="compNode" presStyleCnt="0"/>
      <dgm:spPr/>
    </dgm:pt>
    <dgm:pt modelId="{62AEFF3A-AEB8-4C6F-BA3F-77BBDE2C22A7}" type="pres">
      <dgm:prSet presAssocID="{82905998-2655-4B65-A526-6C5F07CC446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6A19F668-BF01-4743-8AFD-24125F41CB1B}" type="pres">
      <dgm:prSet presAssocID="{82905998-2655-4B65-A526-6C5F07CC446F}" presName="spaceRect" presStyleCnt="0"/>
      <dgm:spPr/>
    </dgm:pt>
    <dgm:pt modelId="{8C4D417E-FCBD-4C9D-803A-39CEA1105287}" type="pres">
      <dgm:prSet presAssocID="{82905998-2655-4B65-A526-6C5F07CC446F}" presName="textRect" presStyleLbl="revTx" presStyleIdx="0" presStyleCnt="5">
        <dgm:presLayoutVars>
          <dgm:chMax val="1"/>
          <dgm:chPref val="1"/>
        </dgm:presLayoutVars>
      </dgm:prSet>
      <dgm:spPr/>
    </dgm:pt>
    <dgm:pt modelId="{AF98C5CC-416C-42F3-82CD-ECD1A8760F74}" type="pres">
      <dgm:prSet presAssocID="{A4D0787B-DDB8-4A89-A863-9D048163D5E7}" presName="sibTrans" presStyleCnt="0"/>
      <dgm:spPr/>
    </dgm:pt>
    <dgm:pt modelId="{5451AE87-BAD2-4D7B-B2B9-9E9F853C11C0}" type="pres">
      <dgm:prSet presAssocID="{2C13D81B-C068-4900-8D2B-FFBE59996C75}" presName="compNode" presStyleCnt="0"/>
      <dgm:spPr/>
    </dgm:pt>
    <dgm:pt modelId="{9F8E8B4A-A8C7-42C2-8E30-1B4E03B72096}" type="pres">
      <dgm:prSet presAssocID="{2C13D81B-C068-4900-8D2B-FFBE59996C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bbon"/>
        </a:ext>
      </dgm:extLst>
    </dgm:pt>
    <dgm:pt modelId="{3F5EDE90-3AEB-4743-AFA1-FA9BC26E25E0}" type="pres">
      <dgm:prSet presAssocID="{2C13D81B-C068-4900-8D2B-FFBE59996C75}" presName="spaceRect" presStyleCnt="0"/>
      <dgm:spPr/>
    </dgm:pt>
    <dgm:pt modelId="{3D89D897-6CD4-4313-A5C8-3FB63ECCE026}" type="pres">
      <dgm:prSet presAssocID="{2C13D81B-C068-4900-8D2B-FFBE59996C75}" presName="textRect" presStyleLbl="revTx" presStyleIdx="1" presStyleCnt="5">
        <dgm:presLayoutVars>
          <dgm:chMax val="1"/>
          <dgm:chPref val="1"/>
        </dgm:presLayoutVars>
      </dgm:prSet>
      <dgm:spPr/>
    </dgm:pt>
    <dgm:pt modelId="{5A852897-5606-4422-A1E4-E207E6DE14DA}" type="pres">
      <dgm:prSet presAssocID="{F653B1B8-22C1-4FC4-8297-38587608201E}" presName="sibTrans" presStyleCnt="0"/>
      <dgm:spPr/>
    </dgm:pt>
    <dgm:pt modelId="{F526D6E3-5E9C-4B56-A0E5-8E1472EE3CE1}" type="pres">
      <dgm:prSet presAssocID="{58327A31-FDB3-449D-8D79-DAD7AABF2E36}" presName="compNode" presStyleCnt="0"/>
      <dgm:spPr/>
    </dgm:pt>
    <dgm:pt modelId="{C803904E-273A-4D5B-9AAE-62C965ABB227}" type="pres">
      <dgm:prSet presAssocID="{58327A31-FDB3-449D-8D79-DAD7AABF2E3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292CF0A7-1B95-4A6E-9E7C-5C52800CD1E5}" type="pres">
      <dgm:prSet presAssocID="{58327A31-FDB3-449D-8D79-DAD7AABF2E36}" presName="spaceRect" presStyleCnt="0"/>
      <dgm:spPr/>
    </dgm:pt>
    <dgm:pt modelId="{ADD82060-F311-4F39-88DA-1A892FB087C7}" type="pres">
      <dgm:prSet presAssocID="{58327A31-FDB3-449D-8D79-DAD7AABF2E36}" presName="textRect" presStyleLbl="revTx" presStyleIdx="2" presStyleCnt="5">
        <dgm:presLayoutVars>
          <dgm:chMax val="1"/>
          <dgm:chPref val="1"/>
        </dgm:presLayoutVars>
      </dgm:prSet>
      <dgm:spPr/>
    </dgm:pt>
    <dgm:pt modelId="{86AE5435-5DCA-42EC-94F4-834E54270407}" type="pres">
      <dgm:prSet presAssocID="{81A0702F-8691-4190-AA66-DEDCA0371D1E}" presName="sibTrans" presStyleCnt="0"/>
      <dgm:spPr/>
    </dgm:pt>
    <dgm:pt modelId="{F55D3C51-FE53-48F3-AC4B-DFC885A37765}" type="pres">
      <dgm:prSet presAssocID="{9A974A95-6886-470B-B797-D379AB01B125}" presName="compNode" presStyleCnt="0"/>
      <dgm:spPr/>
    </dgm:pt>
    <dgm:pt modelId="{F4FC641B-6347-4724-8758-00E85CFB89C8}" type="pres">
      <dgm:prSet presAssocID="{9A974A95-6886-470B-B797-D379AB01B12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D77B694-BC18-40C3-AB44-93A689EA5886}" type="pres">
      <dgm:prSet presAssocID="{9A974A95-6886-470B-B797-D379AB01B125}" presName="spaceRect" presStyleCnt="0"/>
      <dgm:spPr/>
    </dgm:pt>
    <dgm:pt modelId="{37784346-8F01-4060-A8B2-5EC71E8EB3FD}" type="pres">
      <dgm:prSet presAssocID="{9A974A95-6886-470B-B797-D379AB01B125}" presName="textRect" presStyleLbl="revTx" presStyleIdx="3" presStyleCnt="5">
        <dgm:presLayoutVars>
          <dgm:chMax val="1"/>
          <dgm:chPref val="1"/>
        </dgm:presLayoutVars>
      </dgm:prSet>
      <dgm:spPr/>
    </dgm:pt>
    <dgm:pt modelId="{5E583860-B3BC-4096-8801-54434D54A5A3}" type="pres">
      <dgm:prSet presAssocID="{26D76347-AC42-4DF5-983F-476A6529AFED}" presName="sibTrans" presStyleCnt="0"/>
      <dgm:spPr/>
    </dgm:pt>
    <dgm:pt modelId="{EE610361-7867-44A7-BB48-D22689E60A6B}" type="pres">
      <dgm:prSet presAssocID="{50FAA27F-8A7F-4847-AB85-6E26CA7CC880}" presName="compNode" presStyleCnt="0"/>
      <dgm:spPr/>
    </dgm:pt>
    <dgm:pt modelId="{33BC588B-2B09-4456-BABF-581217ABF1EF}" type="pres">
      <dgm:prSet presAssocID="{50FAA27F-8A7F-4847-AB85-6E26CA7CC88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B58FCF9-42A2-47C8-9862-5FF8FCEDC253}" type="pres">
      <dgm:prSet presAssocID="{50FAA27F-8A7F-4847-AB85-6E26CA7CC880}" presName="spaceRect" presStyleCnt="0"/>
      <dgm:spPr/>
    </dgm:pt>
    <dgm:pt modelId="{DA0AE0F3-8A8B-4209-A38C-417A0F3AF1A6}" type="pres">
      <dgm:prSet presAssocID="{50FAA27F-8A7F-4847-AB85-6E26CA7CC880}" presName="textRect" presStyleLbl="revTx" presStyleIdx="4" presStyleCnt="5">
        <dgm:presLayoutVars>
          <dgm:chMax val="1"/>
          <dgm:chPref val="1"/>
        </dgm:presLayoutVars>
      </dgm:prSet>
      <dgm:spPr/>
    </dgm:pt>
  </dgm:ptLst>
  <dgm:cxnLst>
    <dgm:cxn modelId="{3E4E4B20-91CC-C04B-8E6B-F2FA73F0293D}" type="presOf" srcId="{9A974A95-6886-470B-B797-D379AB01B125}" destId="{37784346-8F01-4060-A8B2-5EC71E8EB3FD}" srcOrd="0" destOrd="0" presId="urn:microsoft.com/office/officeart/2018/2/layout/IconLabelList"/>
    <dgm:cxn modelId="{EAB38B2F-3420-2845-A912-B847870E270E}" type="presOf" srcId="{58327A31-FDB3-449D-8D79-DAD7AABF2E36}" destId="{ADD82060-F311-4F39-88DA-1A892FB087C7}" srcOrd="0" destOrd="0" presId="urn:microsoft.com/office/officeart/2018/2/layout/IconLabelList"/>
    <dgm:cxn modelId="{3C1D573E-9006-8F4B-9459-B50AB0BA58AE}" type="presOf" srcId="{82905998-2655-4B65-A526-6C5F07CC446F}" destId="{8C4D417E-FCBD-4C9D-803A-39CEA1105287}" srcOrd="0" destOrd="0" presId="urn:microsoft.com/office/officeart/2018/2/layout/IconLabelList"/>
    <dgm:cxn modelId="{DE6C9348-3947-4E80-B27B-49638F924C1B}" srcId="{161CE37D-D825-46AB-8520-0057BE0BFEA1}" destId="{82905998-2655-4B65-A526-6C5F07CC446F}" srcOrd="0" destOrd="0" parTransId="{9C493296-0F53-43D3-B11D-C780836C0115}" sibTransId="{A4D0787B-DDB8-4A89-A863-9D048163D5E7}"/>
    <dgm:cxn modelId="{8197825F-C287-4F6D-AFE6-B1FEE477D0A3}" srcId="{161CE37D-D825-46AB-8520-0057BE0BFEA1}" destId="{9A974A95-6886-470B-B797-D379AB01B125}" srcOrd="3" destOrd="0" parTransId="{2C708856-797D-46AF-9AD6-7261D011D754}" sibTransId="{26D76347-AC42-4DF5-983F-476A6529AFED}"/>
    <dgm:cxn modelId="{6EA22375-7D5D-4FAD-8542-AFDC033F561C}" srcId="{161CE37D-D825-46AB-8520-0057BE0BFEA1}" destId="{58327A31-FDB3-449D-8D79-DAD7AABF2E36}" srcOrd="2" destOrd="0" parTransId="{DA974F79-48C8-4DAD-A376-A2F9692D2BAB}" sibTransId="{81A0702F-8691-4190-AA66-DEDCA0371D1E}"/>
    <dgm:cxn modelId="{243C3A86-EADF-F44C-88AB-5A6D647D00D1}" type="presOf" srcId="{50FAA27F-8A7F-4847-AB85-6E26CA7CC880}" destId="{DA0AE0F3-8A8B-4209-A38C-417A0F3AF1A6}" srcOrd="0" destOrd="0" presId="urn:microsoft.com/office/officeart/2018/2/layout/IconLabelList"/>
    <dgm:cxn modelId="{EFA7AA8A-FF47-C144-873D-8ED09D4B570F}" type="presOf" srcId="{161CE37D-D825-46AB-8520-0057BE0BFEA1}" destId="{5355CB95-15D2-402D-9CCC-E78F13FC978E}" srcOrd="0" destOrd="0" presId="urn:microsoft.com/office/officeart/2018/2/layout/IconLabelList"/>
    <dgm:cxn modelId="{DCF1078B-9770-498C-9E65-211DFCAEC483}" srcId="{161CE37D-D825-46AB-8520-0057BE0BFEA1}" destId="{2C13D81B-C068-4900-8D2B-FFBE59996C75}" srcOrd="1" destOrd="0" parTransId="{5D332E6B-3E83-46F1-82E1-C9F04F2B32DB}" sibTransId="{F653B1B8-22C1-4FC4-8297-38587608201E}"/>
    <dgm:cxn modelId="{1C36A5B5-D378-4C47-A496-D7F5D9C8DE6D}" srcId="{161CE37D-D825-46AB-8520-0057BE0BFEA1}" destId="{50FAA27F-8A7F-4847-AB85-6E26CA7CC880}" srcOrd="4" destOrd="0" parTransId="{FF5E99F1-3416-5149-9BB4-5AE2ED3FBD17}" sibTransId="{5D8C6A2B-53AA-474F-A8E8-1A263516C4BB}"/>
    <dgm:cxn modelId="{B18A71E1-747B-F54E-9DA3-DD6490225A58}" type="presOf" srcId="{2C13D81B-C068-4900-8D2B-FFBE59996C75}" destId="{3D89D897-6CD4-4313-A5C8-3FB63ECCE026}" srcOrd="0" destOrd="0" presId="urn:microsoft.com/office/officeart/2018/2/layout/IconLabelList"/>
    <dgm:cxn modelId="{86489F85-8DA1-2E49-8369-550660592C0A}" type="presParOf" srcId="{5355CB95-15D2-402D-9CCC-E78F13FC978E}" destId="{F79AE2EF-401F-492D-97FB-446736773502}" srcOrd="0" destOrd="0" presId="urn:microsoft.com/office/officeart/2018/2/layout/IconLabelList"/>
    <dgm:cxn modelId="{7B632589-3BD3-3E45-A875-CCF73CBA79FA}" type="presParOf" srcId="{F79AE2EF-401F-492D-97FB-446736773502}" destId="{62AEFF3A-AEB8-4C6F-BA3F-77BBDE2C22A7}" srcOrd="0" destOrd="0" presId="urn:microsoft.com/office/officeart/2018/2/layout/IconLabelList"/>
    <dgm:cxn modelId="{DEE55973-4384-7842-9F03-57F982DA8C03}" type="presParOf" srcId="{F79AE2EF-401F-492D-97FB-446736773502}" destId="{6A19F668-BF01-4743-8AFD-24125F41CB1B}" srcOrd="1" destOrd="0" presId="urn:microsoft.com/office/officeart/2018/2/layout/IconLabelList"/>
    <dgm:cxn modelId="{1AB57243-892C-8648-B1CC-06E015C96217}" type="presParOf" srcId="{F79AE2EF-401F-492D-97FB-446736773502}" destId="{8C4D417E-FCBD-4C9D-803A-39CEA1105287}" srcOrd="2" destOrd="0" presId="urn:microsoft.com/office/officeart/2018/2/layout/IconLabelList"/>
    <dgm:cxn modelId="{EA6B8D46-FF9D-8E4E-91DF-4C8D1F9F82F9}" type="presParOf" srcId="{5355CB95-15D2-402D-9CCC-E78F13FC978E}" destId="{AF98C5CC-416C-42F3-82CD-ECD1A8760F74}" srcOrd="1" destOrd="0" presId="urn:microsoft.com/office/officeart/2018/2/layout/IconLabelList"/>
    <dgm:cxn modelId="{B8DA6E29-F330-2B47-88FC-EAF85A2D7FCE}" type="presParOf" srcId="{5355CB95-15D2-402D-9CCC-E78F13FC978E}" destId="{5451AE87-BAD2-4D7B-B2B9-9E9F853C11C0}" srcOrd="2" destOrd="0" presId="urn:microsoft.com/office/officeart/2018/2/layout/IconLabelList"/>
    <dgm:cxn modelId="{FC24539F-527C-924E-AA2F-5708E6A4C372}" type="presParOf" srcId="{5451AE87-BAD2-4D7B-B2B9-9E9F853C11C0}" destId="{9F8E8B4A-A8C7-42C2-8E30-1B4E03B72096}" srcOrd="0" destOrd="0" presId="urn:microsoft.com/office/officeart/2018/2/layout/IconLabelList"/>
    <dgm:cxn modelId="{370D77EB-8B47-CE40-9914-6866A380647F}" type="presParOf" srcId="{5451AE87-BAD2-4D7B-B2B9-9E9F853C11C0}" destId="{3F5EDE90-3AEB-4743-AFA1-FA9BC26E25E0}" srcOrd="1" destOrd="0" presId="urn:microsoft.com/office/officeart/2018/2/layout/IconLabelList"/>
    <dgm:cxn modelId="{384EB41B-76E5-3347-A3F0-B976A2F7B596}" type="presParOf" srcId="{5451AE87-BAD2-4D7B-B2B9-9E9F853C11C0}" destId="{3D89D897-6CD4-4313-A5C8-3FB63ECCE026}" srcOrd="2" destOrd="0" presId="urn:microsoft.com/office/officeart/2018/2/layout/IconLabelList"/>
    <dgm:cxn modelId="{743DD837-0977-CF45-B255-3F826360216F}" type="presParOf" srcId="{5355CB95-15D2-402D-9CCC-E78F13FC978E}" destId="{5A852897-5606-4422-A1E4-E207E6DE14DA}" srcOrd="3" destOrd="0" presId="urn:microsoft.com/office/officeart/2018/2/layout/IconLabelList"/>
    <dgm:cxn modelId="{63D9B9B5-48FD-A549-A78A-C12F5556516F}" type="presParOf" srcId="{5355CB95-15D2-402D-9CCC-E78F13FC978E}" destId="{F526D6E3-5E9C-4B56-A0E5-8E1472EE3CE1}" srcOrd="4" destOrd="0" presId="urn:microsoft.com/office/officeart/2018/2/layout/IconLabelList"/>
    <dgm:cxn modelId="{6C23D4DD-6DE0-BE4E-8DE4-8C67133AA361}" type="presParOf" srcId="{F526D6E3-5E9C-4B56-A0E5-8E1472EE3CE1}" destId="{C803904E-273A-4D5B-9AAE-62C965ABB227}" srcOrd="0" destOrd="0" presId="urn:microsoft.com/office/officeart/2018/2/layout/IconLabelList"/>
    <dgm:cxn modelId="{04D125E3-F1EB-CA49-A7D2-B4F917D1DB3A}" type="presParOf" srcId="{F526D6E3-5E9C-4B56-A0E5-8E1472EE3CE1}" destId="{292CF0A7-1B95-4A6E-9E7C-5C52800CD1E5}" srcOrd="1" destOrd="0" presId="urn:microsoft.com/office/officeart/2018/2/layout/IconLabelList"/>
    <dgm:cxn modelId="{AC5E4FDB-33CC-BC48-A5AF-B31085671A87}" type="presParOf" srcId="{F526D6E3-5E9C-4B56-A0E5-8E1472EE3CE1}" destId="{ADD82060-F311-4F39-88DA-1A892FB087C7}" srcOrd="2" destOrd="0" presId="urn:microsoft.com/office/officeart/2018/2/layout/IconLabelList"/>
    <dgm:cxn modelId="{8815A0C0-48FC-3C47-A844-43739619CED3}" type="presParOf" srcId="{5355CB95-15D2-402D-9CCC-E78F13FC978E}" destId="{86AE5435-5DCA-42EC-94F4-834E54270407}" srcOrd="5" destOrd="0" presId="urn:microsoft.com/office/officeart/2018/2/layout/IconLabelList"/>
    <dgm:cxn modelId="{769C4DDB-4FA1-8B46-9475-307ACC606D4F}" type="presParOf" srcId="{5355CB95-15D2-402D-9CCC-E78F13FC978E}" destId="{F55D3C51-FE53-48F3-AC4B-DFC885A37765}" srcOrd="6" destOrd="0" presId="urn:microsoft.com/office/officeart/2018/2/layout/IconLabelList"/>
    <dgm:cxn modelId="{D4A75E6F-0087-024D-A13C-45A7361A559E}" type="presParOf" srcId="{F55D3C51-FE53-48F3-AC4B-DFC885A37765}" destId="{F4FC641B-6347-4724-8758-00E85CFB89C8}" srcOrd="0" destOrd="0" presId="urn:microsoft.com/office/officeart/2018/2/layout/IconLabelList"/>
    <dgm:cxn modelId="{6BB1D0FF-1723-3D4A-B02E-D808CBDEE128}" type="presParOf" srcId="{F55D3C51-FE53-48F3-AC4B-DFC885A37765}" destId="{1D77B694-BC18-40C3-AB44-93A689EA5886}" srcOrd="1" destOrd="0" presId="urn:microsoft.com/office/officeart/2018/2/layout/IconLabelList"/>
    <dgm:cxn modelId="{F6B83D51-8A06-474C-B531-63E601F409BE}" type="presParOf" srcId="{F55D3C51-FE53-48F3-AC4B-DFC885A37765}" destId="{37784346-8F01-4060-A8B2-5EC71E8EB3FD}" srcOrd="2" destOrd="0" presId="urn:microsoft.com/office/officeart/2018/2/layout/IconLabelList"/>
    <dgm:cxn modelId="{B3BFC6EE-77E7-4040-B081-31B61D479FEE}" type="presParOf" srcId="{5355CB95-15D2-402D-9CCC-E78F13FC978E}" destId="{5E583860-B3BC-4096-8801-54434D54A5A3}" srcOrd="7" destOrd="0" presId="urn:microsoft.com/office/officeart/2018/2/layout/IconLabelList"/>
    <dgm:cxn modelId="{CF948188-AA64-3549-857C-7C19FAA46C62}" type="presParOf" srcId="{5355CB95-15D2-402D-9CCC-E78F13FC978E}" destId="{EE610361-7867-44A7-BB48-D22689E60A6B}" srcOrd="8" destOrd="0" presId="urn:microsoft.com/office/officeart/2018/2/layout/IconLabelList"/>
    <dgm:cxn modelId="{82307751-A247-1148-9CDB-28949E79A651}" type="presParOf" srcId="{EE610361-7867-44A7-BB48-D22689E60A6B}" destId="{33BC588B-2B09-4456-BABF-581217ABF1EF}" srcOrd="0" destOrd="0" presId="urn:microsoft.com/office/officeart/2018/2/layout/IconLabelList"/>
    <dgm:cxn modelId="{8C7AB349-430F-F04F-BC51-C973A15E339B}" type="presParOf" srcId="{EE610361-7867-44A7-BB48-D22689E60A6B}" destId="{CB58FCF9-42A2-47C8-9862-5FF8FCEDC253}" srcOrd="1" destOrd="0" presId="urn:microsoft.com/office/officeart/2018/2/layout/IconLabelList"/>
    <dgm:cxn modelId="{0308B0C0-C3BE-C248-8F9F-526367C6067A}" type="presParOf" srcId="{EE610361-7867-44A7-BB48-D22689E60A6B}" destId="{DA0AE0F3-8A8B-4209-A38C-417A0F3AF1A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358C-3E25-43D3-9D0B-7DE26BC5A506}">
      <dsp:nvSpPr>
        <dsp:cNvPr id="0" name=""/>
        <dsp:cNvSpPr/>
      </dsp:nvSpPr>
      <dsp:spPr>
        <a:xfrm>
          <a:off x="0" y="422486"/>
          <a:ext cx="8987404" cy="12674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C46A75-2BBA-4864-A7EE-AE0DA65D8F10}">
      <dsp:nvSpPr>
        <dsp:cNvPr id="0" name=""/>
        <dsp:cNvSpPr/>
      </dsp:nvSpPr>
      <dsp:spPr>
        <a:xfrm>
          <a:off x="383406" y="707665"/>
          <a:ext cx="697103" cy="697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B8E4F0-6C73-45B8-97F8-730E877C4FE4}">
      <dsp:nvSpPr>
        <dsp:cNvPr id="0" name=""/>
        <dsp:cNvSpPr/>
      </dsp:nvSpPr>
      <dsp:spPr>
        <a:xfrm>
          <a:off x="1463917" y="422486"/>
          <a:ext cx="7523486" cy="126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40" tIns="134140" rIns="134140" bIns="134140" numCol="1" spcCol="1270" anchor="ctr" anchorCtr="0">
          <a:noAutofit/>
        </a:bodyPr>
        <a:lstStyle/>
        <a:p>
          <a:pPr marL="0" lvl="0" indent="0" algn="l" defTabSz="622300">
            <a:lnSpc>
              <a:spcPct val="90000"/>
            </a:lnSpc>
            <a:spcBef>
              <a:spcPct val="0"/>
            </a:spcBef>
            <a:spcAft>
              <a:spcPct val="35000"/>
            </a:spcAft>
            <a:buNone/>
          </a:pPr>
          <a:r>
            <a:rPr lang="en-US" sz="1400" kern="1200"/>
            <a:t>Manual Student Attendance Management system is a process where a teacher concerned with the subject need to call the students name and mark the attendance manually. Manual attendance may be considered as a time-consuming process or sometimes it happens for the teacher to miss someone, or students may answer multiple times on the absence of their friends. </a:t>
          </a:r>
        </a:p>
      </dsp:txBody>
      <dsp:txXfrm>
        <a:off x="1463917" y="422486"/>
        <a:ext cx="7523486" cy="1267460"/>
      </dsp:txXfrm>
    </dsp:sp>
    <dsp:sp modelId="{3FD9591B-66A4-4E03-9052-A1A6020B07A2}">
      <dsp:nvSpPr>
        <dsp:cNvPr id="0" name=""/>
        <dsp:cNvSpPr/>
      </dsp:nvSpPr>
      <dsp:spPr>
        <a:xfrm>
          <a:off x="0" y="1963993"/>
          <a:ext cx="8987404" cy="12674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0ADCB-5107-4204-B99E-F969B6646C56}">
      <dsp:nvSpPr>
        <dsp:cNvPr id="0" name=""/>
        <dsp:cNvSpPr/>
      </dsp:nvSpPr>
      <dsp:spPr>
        <a:xfrm>
          <a:off x="383406" y="2249171"/>
          <a:ext cx="697103" cy="697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761A16-BED0-49C4-B2D9-A00E98F98FFD}">
      <dsp:nvSpPr>
        <dsp:cNvPr id="0" name=""/>
        <dsp:cNvSpPr/>
      </dsp:nvSpPr>
      <dsp:spPr>
        <a:xfrm>
          <a:off x="1463917" y="1963993"/>
          <a:ext cx="7523486" cy="126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40" tIns="134140" rIns="134140" bIns="134140" numCol="1" spcCol="1270" anchor="ctr" anchorCtr="0">
          <a:noAutofit/>
        </a:bodyPr>
        <a:lstStyle/>
        <a:p>
          <a:pPr marL="0" lvl="0" indent="0" algn="l" defTabSz="622300">
            <a:lnSpc>
              <a:spcPct val="90000"/>
            </a:lnSpc>
            <a:spcBef>
              <a:spcPct val="0"/>
            </a:spcBef>
            <a:spcAft>
              <a:spcPct val="35000"/>
            </a:spcAft>
            <a:buNone/>
          </a:pPr>
          <a:r>
            <a:rPr lang="en-US" sz="1400" kern="1200"/>
            <a:t>So, the problem arises when we think about the traditional process of taking attendance in the classroom. To solve all these issues, we go with Automatic Attendance System(AAS).</a:t>
          </a:r>
        </a:p>
      </dsp:txBody>
      <dsp:txXfrm>
        <a:off x="1463917" y="1963993"/>
        <a:ext cx="7523486" cy="1267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3ACD6-DBE4-41A8-8058-4840E24D8004}">
      <dsp:nvSpPr>
        <dsp:cNvPr id="0" name=""/>
        <dsp:cNvSpPr/>
      </dsp:nvSpPr>
      <dsp:spPr>
        <a:xfrm>
          <a:off x="0" y="593765"/>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5D45C-8EFC-4662-8824-CD7B050CA132}">
      <dsp:nvSpPr>
        <dsp:cNvPr id="0" name=""/>
        <dsp:cNvSpPr/>
      </dsp:nvSpPr>
      <dsp:spPr>
        <a:xfrm>
          <a:off x="331595" y="840406"/>
          <a:ext cx="602900" cy="602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FF3860-A46F-468F-B1AA-CF1BC05E7520}">
      <dsp:nvSpPr>
        <dsp:cNvPr id="0" name=""/>
        <dsp:cNvSpPr/>
      </dsp:nvSpPr>
      <dsp:spPr>
        <a:xfrm>
          <a:off x="1266090" y="593765"/>
          <a:ext cx="404433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889000">
            <a:lnSpc>
              <a:spcPct val="90000"/>
            </a:lnSpc>
            <a:spcBef>
              <a:spcPct val="0"/>
            </a:spcBef>
            <a:spcAft>
              <a:spcPct val="35000"/>
            </a:spcAft>
            <a:buNone/>
          </a:pPr>
          <a:r>
            <a:rPr lang="en-US" sz="2000" kern="1200"/>
            <a:t>Feature-based approach     </a:t>
          </a:r>
        </a:p>
      </dsp:txBody>
      <dsp:txXfrm>
        <a:off x="1266090" y="593765"/>
        <a:ext cx="4044331" cy="1096182"/>
      </dsp:txXfrm>
    </dsp:sp>
    <dsp:sp modelId="{455EDA75-0E0D-46E9-BF2F-BE2A521CBB39}">
      <dsp:nvSpPr>
        <dsp:cNvPr id="0" name=""/>
        <dsp:cNvSpPr/>
      </dsp:nvSpPr>
      <dsp:spPr>
        <a:xfrm>
          <a:off x="5310422" y="593765"/>
          <a:ext cx="367698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800100">
            <a:lnSpc>
              <a:spcPct val="90000"/>
            </a:lnSpc>
            <a:spcBef>
              <a:spcPct val="0"/>
            </a:spcBef>
            <a:spcAft>
              <a:spcPct val="35000"/>
            </a:spcAft>
            <a:buNone/>
          </a:pPr>
          <a:r>
            <a:rPr lang="en-US" sz="1800" kern="1200" dirty="0"/>
            <a:t>Brightness based approach</a:t>
          </a:r>
        </a:p>
      </dsp:txBody>
      <dsp:txXfrm>
        <a:off x="5310422" y="593765"/>
        <a:ext cx="3676981" cy="1096182"/>
      </dsp:txXfrm>
    </dsp:sp>
    <dsp:sp modelId="{7A214F1F-4937-4295-887D-5C144940CE89}">
      <dsp:nvSpPr>
        <dsp:cNvPr id="0" name=""/>
        <dsp:cNvSpPr/>
      </dsp:nvSpPr>
      <dsp:spPr>
        <a:xfrm>
          <a:off x="0" y="1963993"/>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9020C-9821-42CE-AA17-492FB505B4AB}">
      <dsp:nvSpPr>
        <dsp:cNvPr id="0" name=""/>
        <dsp:cNvSpPr/>
      </dsp:nvSpPr>
      <dsp:spPr>
        <a:xfrm>
          <a:off x="331595" y="2210634"/>
          <a:ext cx="602900" cy="602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C7959E-3881-4843-B0E8-A4937BCE132F}">
      <dsp:nvSpPr>
        <dsp:cNvPr id="0" name=""/>
        <dsp:cNvSpPr/>
      </dsp:nvSpPr>
      <dsp:spPr>
        <a:xfrm>
          <a:off x="1266090" y="1963993"/>
          <a:ext cx="7721313"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889000">
            <a:lnSpc>
              <a:spcPct val="90000"/>
            </a:lnSpc>
            <a:spcBef>
              <a:spcPct val="0"/>
            </a:spcBef>
            <a:spcAft>
              <a:spcPct val="35000"/>
            </a:spcAft>
            <a:buNone/>
          </a:pPr>
          <a:r>
            <a:rPr lang="en-US" sz="2000" kern="1200"/>
            <a:t>The Feature-based approach also known as local face recognition system, used in pointing the key features of the face like eyes, ears, nose, mouth, edges, etc., </a:t>
          </a:r>
        </a:p>
      </dsp:txBody>
      <dsp:txXfrm>
        <a:off x="1266090" y="1963993"/>
        <a:ext cx="7721313" cy="10961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26646-38B3-4861-86C2-206663380251}">
      <dsp:nvSpPr>
        <dsp:cNvPr id="0" name=""/>
        <dsp:cNvSpPr/>
      </dsp:nvSpPr>
      <dsp:spPr>
        <a:xfrm>
          <a:off x="916201" y="92687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D266-6329-41F7-9EEE-3B4EE91F8234}">
      <dsp:nvSpPr>
        <dsp:cNvPr id="0" name=""/>
        <dsp:cNvSpPr/>
      </dsp:nvSpPr>
      <dsp:spPr>
        <a:xfrm>
          <a:off x="421201" y="20070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Fingerprint Based recognition system</a:t>
          </a:r>
        </a:p>
      </dsp:txBody>
      <dsp:txXfrm>
        <a:off x="421201" y="2007066"/>
        <a:ext cx="1800000" cy="720000"/>
      </dsp:txXfrm>
    </dsp:sp>
    <dsp:sp modelId="{DD4647A0-E555-497B-A942-037E9155D10F}">
      <dsp:nvSpPr>
        <dsp:cNvPr id="0" name=""/>
        <dsp:cNvSpPr/>
      </dsp:nvSpPr>
      <dsp:spPr>
        <a:xfrm>
          <a:off x="3031202" y="92687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02B546-336F-46E7-8942-08405AFAD854}">
      <dsp:nvSpPr>
        <dsp:cNvPr id="0" name=""/>
        <dsp:cNvSpPr/>
      </dsp:nvSpPr>
      <dsp:spPr>
        <a:xfrm>
          <a:off x="2536202" y="20070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RFID (Radio Frequency Identification) Based recognition system</a:t>
          </a:r>
        </a:p>
      </dsp:txBody>
      <dsp:txXfrm>
        <a:off x="2536202" y="2007066"/>
        <a:ext cx="1800000" cy="720000"/>
      </dsp:txXfrm>
    </dsp:sp>
    <dsp:sp modelId="{89B630A9-BFBB-402F-9644-79AF620B90CE}">
      <dsp:nvSpPr>
        <dsp:cNvPr id="0" name=""/>
        <dsp:cNvSpPr/>
      </dsp:nvSpPr>
      <dsp:spPr>
        <a:xfrm>
          <a:off x="5146201" y="92687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E216C0-4245-4AFE-AFD1-822BA34D3AFF}">
      <dsp:nvSpPr>
        <dsp:cNvPr id="0" name=""/>
        <dsp:cNvSpPr/>
      </dsp:nvSpPr>
      <dsp:spPr>
        <a:xfrm>
          <a:off x="4651201" y="20070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Iris Based Recognition System</a:t>
          </a:r>
        </a:p>
      </dsp:txBody>
      <dsp:txXfrm>
        <a:off x="4651201" y="2007066"/>
        <a:ext cx="1800000" cy="720000"/>
      </dsp:txXfrm>
    </dsp:sp>
    <dsp:sp modelId="{C204582E-BA6E-4B2A-A0FE-D398E46E90FB}">
      <dsp:nvSpPr>
        <dsp:cNvPr id="0" name=""/>
        <dsp:cNvSpPr/>
      </dsp:nvSpPr>
      <dsp:spPr>
        <a:xfrm>
          <a:off x="7261202" y="92687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584D1F-A760-40C2-A0AD-F1EDF13C2DF7}">
      <dsp:nvSpPr>
        <dsp:cNvPr id="0" name=""/>
        <dsp:cNvSpPr/>
      </dsp:nvSpPr>
      <dsp:spPr>
        <a:xfrm>
          <a:off x="6766202" y="20070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US" sz="1200" kern="1200"/>
            <a:t>Face Based Recognition System</a:t>
          </a:r>
        </a:p>
      </dsp:txBody>
      <dsp:txXfrm>
        <a:off x="6766202" y="2007066"/>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53E8F-9CAF-104E-A66A-99B8A4B9AE25}">
      <dsp:nvSpPr>
        <dsp:cNvPr id="0" name=""/>
        <dsp:cNvSpPr/>
      </dsp:nvSpPr>
      <dsp:spPr>
        <a:xfrm>
          <a:off x="0" y="0"/>
          <a:ext cx="8987404"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22CB706F-BE0B-5943-8111-AA76F03A9342}">
      <dsp:nvSpPr>
        <dsp:cNvPr id="0" name=""/>
        <dsp:cNvSpPr/>
      </dsp:nvSpPr>
      <dsp:spPr>
        <a:xfrm>
          <a:off x="0" y="0"/>
          <a:ext cx="8987404" cy="182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You might be good at recognizing faces. You probably find it a cinch to identify the face of a family member, friend, or acquaintance. You’re familiar with their facial features — their eyes, nose, mouth — and how they come together.</a:t>
          </a:r>
        </a:p>
      </dsp:txBody>
      <dsp:txXfrm>
        <a:off x="0" y="0"/>
        <a:ext cx="8987404" cy="1826970"/>
      </dsp:txXfrm>
    </dsp:sp>
    <dsp:sp modelId="{F0668116-2987-734F-9D02-8C352300F8A3}">
      <dsp:nvSpPr>
        <dsp:cNvPr id="0" name=""/>
        <dsp:cNvSpPr/>
      </dsp:nvSpPr>
      <dsp:spPr>
        <a:xfrm>
          <a:off x="0" y="1826970"/>
          <a:ext cx="8987404"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w="9525" cap="rnd" cmpd="sng" algn="ctr">
          <a:solidFill>
            <a:schemeClr val="accent3">
              <a:hueOff val="0"/>
              <a:satOff val="0"/>
              <a:lumOff val="0"/>
              <a:alphaOff val="0"/>
            </a:schemeClr>
          </a:solidFill>
          <a:prstDash val="solid"/>
        </a:ln>
        <a:effectLst>
          <a:outerShdw blurRad="38100" dist="25400" dir="5400000" rotWithShape="0">
            <a:srgbClr val="000000">
              <a:alpha val="25000"/>
            </a:srgbClr>
          </a:outerShdw>
        </a:effectLst>
      </dsp:spPr>
      <dsp:style>
        <a:lnRef idx="1">
          <a:scrgbClr r="0" g="0" b="0"/>
        </a:lnRef>
        <a:fillRef idx="3">
          <a:scrgbClr r="0" g="0" b="0"/>
        </a:fillRef>
        <a:effectRef idx="2">
          <a:scrgbClr r="0" g="0" b="0"/>
        </a:effectRef>
        <a:fontRef idx="minor">
          <a:schemeClr val="lt1"/>
        </a:fontRef>
      </dsp:style>
    </dsp:sp>
    <dsp:sp modelId="{F27ABE0B-021C-0443-AAD9-FC10A02AE769}">
      <dsp:nvSpPr>
        <dsp:cNvPr id="0" name=""/>
        <dsp:cNvSpPr/>
      </dsp:nvSpPr>
      <dsp:spPr>
        <a:xfrm>
          <a:off x="0" y="1826970"/>
          <a:ext cx="8987404" cy="1826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That’s how a facial recognition system works, but on a grand, algorithmic scale. Where you see a face, recognition technology sees data. That data can be stored and accessed. </a:t>
          </a:r>
        </a:p>
      </dsp:txBody>
      <dsp:txXfrm>
        <a:off x="0" y="1826970"/>
        <a:ext cx="8987404" cy="1826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4E7992-5902-41CE-A113-644F073BD55B}">
      <dsp:nvSpPr>
        <dsp:cNvPr id="0" name=""/>
        <dsp:cNvSpPr/>
      </dsp:nvSpPr>
      <dsp:spPr>
        <a:xfrm>
          <a:off x="1175655" y="195881"/>
          <a:ext cx="1837687" cy="1837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109E79-93E4-429E-9678-25B5AAD48AF0}">
      <dsp:nvSpPr>
        <dsp:cNvPr id="0" name=""/>
        <dsp:cNvSpPr/>
      </dsp:nvSpPr>
      <dsp:spPr>
        <a:xfrm>
          <a:off x="52623" y="2522903"/>
          <a:ext cx="4083750" cy="93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Local Binary Pattern (LBP) is a simple yet very efficient texture operator which labels the pixels of an image by thresholding the neighborhood of each pixel and considers the result as a binary number. </a:t>
          </a:r>
        </a:p>
      </dsp:txBody>
      <dsp:txXfrm>
        <a:off x="52623" y="2522903"/>
        <a:ext cx="4083750" cy="935156"/>
      </dsp:txXfrm>
    </dsp:sp>
    <dsp:sp modelId="{D7187101-A4BF-4043-BA5C-9C12ED36EA09}">
      <dsp:nvSpPr>
        <dsp:cNvPr id="0" name=""/>
        <dsp:cNvSpPr/>
      </dsp:nvSpPr>
      <dsp:spPr>
        <a:xfrm>
          <a:off x="5974061" y="195881"/>
          <a:ext cx="1837687" cy="1837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D88EFD-5DA2-44C5-B7D1-3B9B40A130AF}">
      <dsp:nvSpPr>
        <dsp:cNvPr id="0" name=""/>
        <dsp:cNvSpPr/>
      </dsp:nvSpPr>
      <dsp:spPr>
        <a:xfrm>
          <a:off x="4851030" y="2522903"/>
          <a:ext cx="4083750" cy="93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It was first described in 1994 (LBP) and has since been found to be a powerful feature for texture classification. It has further been determined that when LBP is combined with histograms of oriented gradients (HOG) descriptor, it improves the detection performance considerably on some datasets. </a:t>
          </a:r>
        </a:p>
      </dsp:txBody>
      <dsp:txXfrm>
        <a:off x="4851030" y="2522903"/>
        <a:ext cx="4083750" cy="9351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DE718-9373-499A-945D-1A7B7FAC23C6}">
      <dsp:nvSpPr>
        <dsp:cNvPr id="0" name=""/>
        <dsp:cNvSpPr/>
      </dsp:nvSpPr>
      <dsp:spPr>
        <a:xfrm>
          <a:off x="0" y="1567"/>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27250-EFB2-4194-B75E-17E18001CCD4}">
      <dsp:nvSpPr>
        <dsp:cNvPr id="0" name=""/>
        <dsp:cNvSpPr/>
      </dsp:nvSpPr>
      <dsp:spPr>
        <a:xfrm>
          <a:off x="240375" y="180359"/>
          <a:ext cx="437045" cy="437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8BEFC5-85AD-459A-8CC2-BCB6AFFD06D8}">
      <dsp:nvSpPr>
        <dsp:cNvPr id="0" name=""/>
        <dsp:cNvSpPr/>
      </dsp:nvSpPr>
      <dsp:spPr>
        <a:xfrm>
          <a:off x="917796" y="1567"/>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977900">
            <a:lnSpc>
              <a:spcPct val="100000"/>
            </a:lnSpc>
            <a:spcBef>
              <a:spcPct val="0"/>
            </a:spcBef>
            <a:spcAft>
              <a:spcPct val="35000"/>
            </a:spcAft>
            <a:buNone/>
          </a:pPr>
          <a:r>
            <a:rPr lang="en-US" sz="2200" i="1" kern="1200"/>
            <a:t>Training the Algorithm</a:t>
          </a:r>
          <a:r>
            <a:rPr lang="en-US" sz="2200" kern="1200"/>
            <a:t> </a:t>
          </a:r>
        </a:p>
      </dsp:txBody>
      <dsp:txXfrm>
        <a:off x="917796" y="1567"/>
        <a:ext cx="7997603" cy="794628"/>
      </dsp:txXfrm>
    </dsp:sp>
    <dsp:sp modelId="{906A7FF3-5850-4157-A5E0-44793AE18A61}">
      <dsp:nvSpPr>
        <dsp:cNvPr id="0" name=""/>
        <dsp:cNvSpPr/>
      </dsp:nvSpPr>
      <dsp:spPr>
        <a:xfrm>
          <a:off x="0" y="994853"/>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49DD6-EC9F-4373-914D-5C716B692894}">
      <dsp:nvSpPr>
        <dsp:cNvPr id="0" name=""/>
        <dsp:cNvSpPr/>
      </dsp:nvSpPr>
      <dsp:spPr>
        <a:xfrm>
          <a:off x="240375" y="1173645"/>
          <a:ext cx="437045" cy="437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DF4EC5-49EB-4802-AC14-544CBAFD2C80}">
      <dsp:nvSpPr>
        <dsp:cNvPr id="0" name=""/>
        <dsp:cNvSpPr/>
      </dsp:nvSpPr>
      <dsp:spPr>
        <a:xfrm>
          <a:off x="917796" y="994853"/>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977900">
            <a:lnSpc>
              <a:spcPct val="100000"/>
            </a:lnSpc>
            <a:spcBef>
              <a:spcPct val="0"/>
            </a:spcBef>
            <a:spcAft>
              <a:spcPct val="35000"/>
            </a:spcAft>
            <a:buNone/>
          </a:pPr>
          <a:r>
            <a:rPr lang="en-US" sz="2200" i="1" kern="1200" dirty="0"/>
            <a:t>Applying the LBPH operation </a:t>
          </a:r>
          <a:endParaRPr lang="en-US" sz="2200" kern="1200" dirty="0"/>
        </a:p>
      </dsp:txBody>
      <dsp:txXfrm>
        <a:off x="917796" y="994853"/>
        <a:ext cx="7997603" cy="794628"/>
      </dsp:txXfrm>
    </dsp:sp>
    <dsp:sp modelId="{84F9B08C-7D20-43B1-9239-70139E0BAA16}">
      <dsp:nvSpPr>
        <dsp:cNvPr id="0" name=""/>
        <dsp:cNvSpPr/>
      </dsp:nvSpPr>
      <dsp:spPr>
        <a:xfrm>
          <a:off x="0" y="1988139"/>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FB0F6F-9ABC-4342-8398-23494965393F}">
      <dsp:nvSpPr>
        <dsp:cNvPr id="0" name=""/>
        <dsp:cNvSpPr/>
      </dsp:nvSpPr>
      <dsp:spPr>
        <a:xfrm>
          <a:off x="240375" y="2166931"/>
          <a:ext cx="437045" cy="437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3D6CB7-C928-4A3D-AFE6-CEA5BE1FBA49}">
      <dsp:nvSpPr>
        <dsp:cNvPr id="0" name=""/>
        <dsp:cNvSpPr/>
      </dsp:nvSpPr>
      <dsp:spPr>
        <a:xfrm>
          <a:off x="917796" y="1988139"/>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977900">
            <a:lnSpc>
              <a:spcPct val="100000"/>
            </a:lnSpc>
            <a:spcBef>
              <a:spcPct val="0"/>
            </a:spcBef>
            <a:spcAft>
              <a:spcPct val="35000"/>
            </a:spcAft>
            <a:buNone/>
          </a:pPr>
          <a:r>
            <a:rPr lang="en-US" sz="2200" i="1" kern="1200"/>
            <a:t>Extracting the Histograms </a:t>
          </a:r>
          <a:r>
            <a:rPr lang="en-US" sz="2200" kern="1200"/>
            <a:t> </a:t>
          </a:r>
        </a:p>
      </dsp:txBody>
      <dsp:txXfrm>
        <a:off x="917796" y="1988139"/>
        <a:ext cx="7997603" cy="794628"/>
      </dsp:txXfrm>
    </dsp:sp>
    <dsp:sp modelId="{94557E70-5569-4EB9-8D49-3B605F86D820}">
      <dsp:nvSpPr>
        <dsp:cNvPr id="0" name=""/>
        <dsp:cNvSpPr/>
      </dsp:nvSpPr>
      <dsp:spPr>
        <a:xfrm>
          <a:off x="0" y="2981425"/>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0D436-70FB-476D-8D33-A921BF81806A}">
      <dsp:nvSpPr>
        <dsp:cNvPr id="0" name=""/>
        <dsp:cNvSpPr/>
      </dsp:nvSpPr>
      <dsp:spPr>
        <a:xfrm>
          <a:off x="240375" y="3160216"/>
          <a:ext cx="437045" cy="437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B8680F-6E90-4522-BF5B-CCC5F153F575}">
      <dsp:nvSpPr>
        <dsp:cNvPr id="0" name=""/>
        <dsp:cNvSpPr/>
      </dsp:nvSpPr>
      <dsp:spPr>
        <a:xfrm>
          <a:off x="917796" y="2981425"/>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977900">
            <a:lnSpc>
              <a:spcPct val="100000"/>
            </a:lnSpc>
            <a:spcBef>
              <a:spcPct val="0"/>
            </a:spcBef>
            <a:spcAft>
              <a:spcPct val="35000"/>
            </a:spcAft>
            <a:buNone/>
          </a:pPr>
          <a:r>
            <a:rPr lang="en-US" sz="2200" i="1" kern="1200"/>
            <a:t>Performing the face recognition </a:t>
          </a:r>
          <a:endParaRPr lang="en-US" sz="2200" kern="1200"/>
        </a:p>
      </dsp:txBody>
      <dsp:txXfrm>
        <a:off x="917796" y="2981425"/>
        <a:ext cx="7997603" cy="7946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AEFF3A-AEB8-4C6F-BA3F-77BBDE2C22A7}">
      <dsp:nvSpPr>
        <dsp:cNvPr id="0" name=""/>
        <dsp:cNvSpPr/>
      </dsp:nvSpPr>
      <dsp:spPr>
        <a:xfrm>
          <a:off x="438076" y="1039413"/>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4D417E-FCBD-4C9D-803A-39CEA1105287}">
      <dsp:nvSpPr>
        <dsp:cNvPr id="0" name=""/>
        <dsp:cNvSpPr/>
      </dsp:nvSpPr>
      <dsp:spPr>
        <a:xfrm>
          <a:off x="4951"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Student Registration  </a:t>
          </a:r>
          <a:endParaRPr lang="en-US" sz="2000" kern="1200"/>
        </a:p>
      </dsp:txBody>
      <dsp:txXfrm>
        <a:off x="4951" y="1984527"/>
        <a:ext cx="1575000" cy="630000"/>
      </dsp:txXfrm>
    </dsp:sp>
    <dsp:sp modelId="{9F8E8B4A-A8C7-42C2-8E30-1B4E03B72096}">
      <dsp:nvSpPr>
        <dsp:cNvPr id="0" name=""/>
        <dsp:cNvSpPr/>
      </dsp:nvSpPr>
      <dsp:spPr>
        <a:xfrm>
          <a:off x="2288702" y="1039413"/>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D89D897-6CD4-4313-A5C8-3FB63ECCE026}">
      <dsp:nvSpPr>
        <dsp:cNvPr id="0" name=""/>
        <dsp:cNvSpPr/>
      </dsp:nvSpPr>
      <dsp:spPr>
        <a:xfrm>
          <a:off x="1855577"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Face Recognition </a:t>
          </a:r>
          <a:endParaRPr lang="en-US" sz="2000" kern="1200"/>
        </a:p>
      </dsp:txBody>
      <dsp:txXfrm>
        <a:off x="1855577" y="1984527"/>
        <a:ext cx="1575000" cy="630000"/>
      </dsp:txXfrm>
    </dsp:sp>
    <dsp:sp modelId="{C803904E-273A-4D5B-9AAE-62C965ABB227}">
      <dsp:nvSpPr>
        <dsp:cNvPr id="0" name=""/>
        <dsp:cNvSpPr/>
      </dsp:nvSpPr>
      <dsp:spPr>
        <a:xfrm>
          <a:off x="4139327" y="1039413"/>
          <a:ext cx="708750" cy="7087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D82060-F311-4F39-88DA-1A892FB087C7}">
      <dsp:nvSpPr>
        <dsp:cNvPr id="0" name=""/>
        <dsp:cNvSpPr/>
      </dsp:nvSpPr>
      <dsp:spPr>
        <a:xfrm>
          <a:off x="370620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Capturing Video </a:t>
          </a:r>
          <a:endParaRPr lang="en-US" sz="2000" kern="1200"/>
        </a:p>
      </dsp:txBody>
      <dsp:txXfrm>
        <a:off x="3706202" y="1984527"/>
        <a:ext cx="1575000" cy="630000"/>
      </dsp:txXfrm>
    </dsp:sp>
    <dsp:sp modelId="{F4FC641B-6347-4724-8758-00E85CFB89C8}">
      <dsp:nvSpPr>
        <dsp:cNvPr id="0" name=""/>
        <dsp:cNvSpPr/>
      </dsp:nvSpPr>
      <dsp:spPr>
        <a:xfrm>
          <a:off x="5989951" y="1039413"/>
          <a:ext cx="708750" cy="7087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784346-8F01-4060-A8B2-5EC71E8EB3FD}">
      <dsp:nvSpPr>
        <dsp:cNvPr id="0" name=""/>
        <dsp:cNvSpPr/>
      </dsp:nvSpPr>
      <dsp:spPr>
        <a:xfrm>
          <a:off x="5556826"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Attendance Reports</a:t>
          </a:r>
          <a:endParaRPr lang="en-US" sz="2000" kern="1200"/>
        </a:p>
      </dsp:txBody>
      <dsp:txXfrm>
        <a:off x="5556826" y="1984527"/>
        <a:ext cx="1575000" cy="630000"/>
      </dsp:txXfrm>
    </dsp:sp>
    <dsp:sp modelId="{33BC588B-2B09-4456-BABF-581217ABF1EF}">
      <dsp:nvSpPr>
        <dsp:cNvPr id="0" name=""/>
        <dsp:cNvSpPr/>
      </dsp:nvSpPr>
      <dsp:spPr>
        <a:xfrm>
          <a:off x="7840577" y="1039413"/>
          <a:ext cx="708750" cy="7087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0AE0F3-8A8B-4209-A38C-417A0F3AF1A6}">
      <dsp:nvSpPr>
        <dsp:cNvPr id="0" name=""/>
        <dsp:cNvSpPr/>
      </dsp:nvSpPr>
      <dsp:spPr>
        <a:xfrm>
          <a:off x="7407452" y="1984527"/>
          <a:ext cx="1575000" cy="6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t>Post Attendance </a:t>
          </a:r>
          <a:endParaRPr lang="en-US" sz="2000" kern="1200" dirty="0"/>
        </a:p>
      </dsp:txBody>
      <dsp:txXfrm>
        <a:off x="7407452" y="1984527"/>
        <a:ext cx="1575000" cy="63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5/13/21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6" name="Group 10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1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0" name="Rectangle 11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2"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124" name="Rectangle 12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Light bulb on yellow background with sketched light beams and cord">
            <a:extLst>
              <a:ext uri="{FF2B5EF4-FFF2-40B4-BE49-F238E27FC236}">
                <a16:creationId xmlns:a16="http://schemas.microsoft.com/office/drawing/2014/main" id="{1DA0AF3A-28F8-45F6-89E8-9C671BD04CA3}"/>
              </a:ext>
            </a:extLst>
          </p:cNvPr>
          <p:cNvPicPr>
            <a:picLocks noChangeAspect="1"/>
          </p:cNvPicPr>
          <p:nvPr/>
        </p:nvPicPr>
        <p:blipFill rotWithShape="1">
          <a:blip r:embed="rId2">
            <a:alphaModFix amt="35000"/>
          </a:blip>
          <a:srcRect t="8537"/>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90284D2A-10B8-3442-88D3-5BDFE5B3F531}"/>
              </a:ext>
            </a:extLst>
          </p:cNvPr>
          <p:cNvSpPr>
            <a:spLocks noGrp="1"/>
          </p:cNvSpPr>
          <p:nvPr>
            <p:ph type="ctrTitle"/>
          </p:nvPr>
        </p:nvSpPr>
        <p:spPr>
          <a:xfrm>
            <a:off x="594978" y="1221672"/>
            <a:ext cx="6304575" cy="3842040"/>
          </a:xfrm>
        </p:spPr>
        <p:txBody>
          <a:bodyPr vert="horz" lIns="91440" tIns="45720" rIns="91440" bIns="45720" rtlCol="0" anchor="t">
            <a:noAutofit/>
          </a:bodyPr>
          <a:lstStyle/>
          <a:p>
            <a:pPr>
              <a:lnSpc>
                <a:spcPct val="90000"/>
              </a:lnSpc>
            </a:pPr>
            <a:r>
              <a:rPr lang="en-US" dirty="0">
                <a:solidFill>
                  <a:srgbClr val="FFFFFF"/>
                </a:solidFill>
              </a:rPr>
              <a:t>SMART ATTENDANCE </a:t>
            </a:r>
            <a:br>
              <a:rPr lang="en-US" dirty="0">
                <a:solidFill>
                  <a:srgbClr val="FFFFFF"/>
                </a:solidFill>
              </a:rPr>
            </a:br>
            <a:r>
              <a:rPr lang="en-US" dirty="0">
                <a:solidFill>
                  <a:srgbClr val="FFFFFF"/>
                </a:solidFill>
              </a:rPr>
              <a:t>THROUGH</a:t>
            </a:r>
            <a:br>
              <a:rPr lang="en-US" dirty="0">
                <a:solidFill>
                  <a:srgbClr val="FFFFFF"/>
                </a:solidFill>
              </a:rPr>
            </a:br>
            <a:r>
              <a:rPr lang="en-US" dirty="0">
                <a:solidFill>
                  <a:srgbClr val="FFFFFF"/>
                </a:solidFill>
              </a:rPr>
              <a:t>FACE RECOGNITION </a:t>
            </a:r>
            <a:br>
              <a:rPr lang="en-US" dirty="0">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1D93C9D7-71EB-EE42-8565-E7362107E26D}"/>
              </a:ext>
            </a:extLst>
          </p:cNvPr>
          <p:cNvSpPr>
            <a:spLocks noGrp="1"/>
          </p:cNvSpPr>
          <p:nvPr>
            <p:ph type="subTitle" idx="1"/>
          </p:nvPr>
        </p:nvSpPr>
        <p:spPr>
          <a:xfrm>
            <a:off x="6451332" y="5285155"/>
            <a:ext cx="5408612" cy="1280890"/>
          </a:xfrm>
        </p:spPr>
        <p:txBody>
          <a:bodyPr vert="horz" lIns="91440" tIns="45720" rIns="91440" bIns="45720" rtlCol="0">
            <a:normAutofit fontScale="85000" lnSpcReduction="20000"/>
          </a:bodyPr>
          <a:lstStyle/>
          <a:p>
            <a:pPr>
              <a:buClr>
                <a:srgbClr val="F5E036"/>
              </a:buClr>
              <a:buFont typeface="Wingdings 3" charset="2"/>
              <a:buChar char=""/>
            </a:pPr>
            <a:r>
              <a:rPr lang="en-US" dirty="0">
                <a:solidFill>
                  <a:schemeClr val="tx1">
                    <a:lumMod val="75000"/>
                    <a:lumOff val="25000"/>
                  </a:schemeClr>
                </a:solidFill>
              </a:rPr>
              <a:t>Bhavana </a:t>
            </a:r>
            <a:r>
              <a:rPr lang="en-US" dirty="0" err="1">
                <a:solidFill>
                  <a:schemeClr val="tx1">
                    <a:lumMod val="75000"/>
                    <a:lumOff val="25000"/>
                  </a:schemeClr>
                </a:solidFill>
              </a:rPr>
              <a:t>Pasula</a:t>
            </a:r>
            <a:endParaRPr lang="en-US" dirty="0">
              <a:solidFill>
                <a:schemeClr val="tx1">
                  <a:lumMod val="75000"/>
                  <a:lumOff val="25000"/>
                </a:schemeClr>
              </a:solidFill>
            </a:endParaRPr>
          </a:p>
          <a:p>
            <a:pPr>
              <a:buClr>
                <a:srgbClr val="F5E036"/>
              </a:buClr>
              <a:buFont typeface="Wingdings 3" charset="2"/>
              <a:buChar char=""/>
            </a:pPr>
            <a:r>
              <a:rPr lang="en-US" dirty="0" err="1">
                <a:solidFill>
                  <a:schemeClr val="tx1">
                    <a:lumMod val="75000"/>
                    <a:lumOff val="25000"/>
                  </a:schemeClr>
                </a:solidFill>
              </a:rPr>
              <a:t>Vasavi</a:t>
            </a:r>
            <a:r>
              <a:rPr lang="en-US" dirty="0">
                <a:solidFill>
                  <a:schemeClr val="tx1">
                    <a:lumMod val="75000"/>
                    <a:lumOff val="25000"/>
                  </a:schemeClr>
                </a:solidFill>
              </a:rPr>
              <a:t> </a:t>
            </a:r>
            <a:r>
              <a:rPr lang="en-US" dirty="0" err="1">
                <a:solidFill>
                  <a:schemeClr val="tx1">
                    <a:lumMod val="75000"/>
                    <a:lumOff val="25000"/>
                  </a:schemeClr>
                </a:solidFill>
              </a:rPr>
              <a:t>Lankipalle</a:t>
            </a:r>
            <a:r>
              <a:rPr lang="en-US" dirty="0">
                <a:solidFill>
                  <a:schemeClr val="tx1">
                    <a:lumMod val="75000"/>
                    <a:lumOff val="25000"/>
                  </a:schemeClr>
                </a:solidFill>
              </a:rPr>
              <a:t> </a:t>
            </a:r>
          </a:p>
          <a:p>
            <a:pPr>
              <a:buClr>
                <a:srgbClr val="F5E036"/>
              </a:buClr>
              <a:buFont typeface="Wingdings 3" charset="2"/>
              <a:buChar char=""/>
            </a:pPr>
            <a:r>
              <a:rPr lang="en-US" dirty="0" err="1">
                <a:solidFill>
                  <a:schemeClr val="tx1">
                    <a:lumMod val="75000"/>
                    <a:lumOff val="25000"/>
                  </a:schemeClr>
                </a:solidFill>
              </a:rPr>
              <a:t>Soujanya</a:t>
            </a:r>
            <a:r>
              <a:rPr lang="en-US" dirty="0">
                <a:solidFill>
                  <a:schemeClr val="tx1">
                    <a:lumMod val="75000"/>
                    <a:lumOff val="25000"/>
                  </a:schemeClr>
                </a:solidFill>
              </a:rPr>
              <a:t> </a:t>
            </a:r>
            <a:r>
              <a:rPr lang="en-US" dirty="0" err="1">
                <a:solidFill>
                  <a:schemeClr val="tx1">
                    <a:lumMod val="75000"/>
                    <a:lumOff val="25000"/>
                  </a:schemeClr>
                </a:solidFill>
              </a:rPr>
              <a:t>Mumbala</a:t>
            </a:r>
            <a:r>
              <a:rPr lang="en-US" dirty="0">
                <a:solidFill>
                  <a:schemeClr val="tx1">
                    <a:lumMod val="75000"/>
                    <a:lumOff val="25000"/>
                  </a:schemeClr>
                </a:solidFill>
              </a:rPr>
              <a:t> </a:t>
            </a:r>
          </a:p>
          <a:p>
            <a:pPr>
              <a:buClr>
                <a:srgbClr val="F5E036"/>
              </a:buClr>
              <a:buFont typeface="Wingdings 3" charset="2"/>
              <a:buChar char=""/>
            </a:pPr>
            <a:r>
              <a:rPr lang="en-US" dirty="0">
                <a:solidFill>
                  <a:schemeClr val="tx1">
                    <a:lumMod val="75000"/>
                    <a:lumOff val="25000"/>
                  </a:schemeClr>
                </a:solidFill>
              </a:rPr>
              <a:t>Vaishali </a:t>
            </a:r>
            <a:r>
              <a:rPr lang="en-US" dirty="0" err="1">
                <a:solidFill>
                  <a:schemeClr val="tx1">
                    <a:lumMod val="75000"/>
                    <a:lumOff val="25000"/>
                  </a:schemeClr>
                </a:solidFill>
              </a:rPr>
              <a:t>Tappeta</a:t>
            </a:r>
            <a:r>
              <a:rPr lang="en-US" dirty="0">
                <a:solidFill>
                  <a:schemeClr val="tx1">
                    <a:lumMod val="75000"/>
                    <a:lumOff val="25000"/>
                  </a:schemeClr>
                </a:solidFill>
              </a:rPr>
              <a:t> </a:t>
            </a:r>
            <a:r>
              <a:rPr lang="en-US" dirty="0" err="1">
                <a:solidFill>
                  <a:schemeClr val="tx1">
                    <a:lumMod val="75000"/>
                    <a:lumOff val="25000"/>
                  </a:schemeClr>
                </a:solidFill>
              </a:rPr>
              <a:t>Venkataramana</a:t>
            </a:r>
            <a:r>
              <a:rPr lang="en-US" dirty="0">
                <a:solidFill>
                  <a:schemeClr val="tx1">
                    <a:lumMod val="75000"/>
                    <a:lumOff val="25000"/>
                  </a:schemeClr>
                </a:solidFill>
              </a:rPr>
              <a:t> </a:t>
            </a:r>
          </a:p>
          <a:p>
            <a:pPr>
              <a:buClr>
                <a:srgbClr val="F5E036"/>
              </a:buClr>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15239104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F8F68-7CC3-7D49-ACB1-7EF2480E8EE9}"/>
              </a:ext>
            </a:extLst>
          </p:cNvPr>
          <p:cNvSpPr>
            <a:spLocks noGrp="1"/>
          </p:cNvSpPr>
          <p:nvPr>
            <p:ph type="title"/>
          </p:nvPr>
        </p:nvSpPr>
        <p:spPr/>
        <p:txBody>
          <a:bodyPr/>
          <a:lstStyle/>
          <a:p>
            <a:r>
              <a:rPr lang="en-US" dirty="0"/>
              <a:t>STEPS INCLUDED </a:t>
            </a:r>
          </a:p>
        </p:txBody>
      </p:sp>
      <p:graphicFrame>
        <p:nvGraphicFramePr>
          <p:cNvPr id="5" name="Content Placeholder 2">
            <a:extLst>
              <a:ext uri="{FF2B5EF4-FFF2-40B4-BE49-F238E27FC236}">
                <a16:creationId xmlns:a16="http://schemas.microsoft.com/office/drawing/2014/main" id="{4338F756-0A93-456E-B319-BF78849EB205}"/>
              </a:ext>
            </a:extLst>
          </p:cNvPr>
          <p:cNvGraphicFramePr>
            <a:graphicFrameLocks noGrp="1"/>
          </p:cNvGraphicFramePr>
          <p:nvPr>
            <p:ph idx="1"/>
            <p:extLst>
              <p:ext uri="{D42A27DB-BD31-4B8C-83A1-F6EECF244321}">
                <p14:modId xmlns:p14="http://schemas.microsoft.com/office/powerpoint/2010/main" val="3961124811"/>
              </p:ext>
            </p:extLst>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8182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0CBF4-D32E-8E40-B708-B9A50E8E3592}"/>
              </a:ext>
            </a:extLst>
          </p:cNvPr>
          <p:cNvSpPr>
            <a:spLocks noGrp="1"/>
          </p:cNvSpPr>
          <p:nvPr>
            <p:ph type="title"/>
          </p:nvPr>
        </p:nvSpPr>
        <p:spPr>
          <a:xfrm>
            <a:off x="2592925" y="3979877"/>
            <a:ext cx="8911687" cy="778589"/>
          </a:xfrm>
        </p:spPr>
        <p:txBody>
          <a:bodyPr anchor="b">
            <a:normAutofit/>
          </a:bodyPr>
          <a:lstStyle/>
          <a:p>
            <a:pPr>
              <a:lnSpc>
                <a:spcPct val="90000"/>
              </a:lnSpc>
            </a:pPr>
            <a:r>
              <a:rPr lang="en-US" sz="2400" i="1">
                <a:latin typeface="Times New Roman" pitchFamily="18" charset="0"/>
                <a:cs typeface="Times New Roman" pitchFamily="18" charset="0"/>
              </a:rPr>
              <a:t>Extracting the Histograms :   </a:t>
            </a:r>
            <a:br>
              <a:rPr lang="en-US" sz="2400" i="1"/>
            </a:br>
            <a:endParaRPr lang="en-US" sz="2400"/>
          </a:p>
        </p:txBody>
      </p:sp>
      <p:sp>
        <p:nvSpPr>
          <p:cNvPr id="11" name="Rectangle 10">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Diagram&#10;&#10;Description automatically generated">
            <a:extLst>
              <a:ext uri="{FF2B5EF4-FFF2-40B4-BE49-F238E27FC236}">
                <a16:creationId xmlns:a16="http://schemas.microsoft.com/office/drawing/2014/main" id="{1A2B6AF7-6EF3-9044-8F35-F79D7B022CC8}"/>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2580799" y="1109070"/>
            <a:ext cx="8923813" cy="2230953"/>
          </a:xfrm>
          <a:prstGeom prst="rect">
            <a:avLst/>
          </a:prstGeom>
          <a:noFill/>
        </p:spPr>
      </p:pic>
      <p:sp>
        <p:nvSpPr>
          <p:cNvPr id="3" name="Content Placeholder 2">
            <a:extLst>
              <a:ext uri="{FF2B5EF4-FFF2-40B4-BE49-F238E27FC236}">
                <a16:creationId xmlns:a16="http://schemas.microsoft.com/office/drawing/2014/main" id="{DFE65EBB-4FBF-F447-9557-B460E07E88E6}"/>
              </a:ext>
            </a:extLst>
          </p:cNvPr>
          <p:cNvSpPr>
            <a:spLocks noGrp="1"/>
          </p:cNvSpPr>
          <p:nvPr>
            <p:ph idx="1"/>
          </p:nvPr>
        </p:nvSpPr>
        <p:spPr>
          <a:xfrm>
            <a:off x="2589212" y="4845585"/>
            <a:ext cx="8915400" cy="1280890"/>
          </a:xfrm>
        </p:spPr>
        <p:txBody>
          <a:bodyPr>
            <a:normAutofit/>
          </a:bodyPr>
          <a:lstStyle/>
          <a:p>
            <a:r>
              <a:rPr lang="en-US" dirty="0"/>
              <a:t> </a:t>
            </a:r>
            <a:r>
              <a:rPr lang="en-US" dirty="0">
                <a:latin typeface="Times New Roman" pitchFamily="18" charset="0"/>
                <a:cs typeface="Times New Roman" pitchFamily="18" charset="0"/>
              </a:rPr>
              <a:t>Now, using the image generated in the last step, we can use the Grid X and Grid Y parameters to divide the image into multiple grids, as can be seen in the following image:</a:t>
            </a:r>
          </a:p>
          <a:p>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54978774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B92926-E335-8040-8787-F6BEFA5509AE}"/>
              </a:ext>
            </a:extLst>
          </p:cNvPr>
          <p:cNvSpPr>
            <a:spLocks noGrp="1"/>
          </p:cNvSpPr>
          <p:nvPr>
            <p:ph type="title"/>
          </p:nvPr>
        </p:nvSpPr>
        <p:spPr>
          <a:xfrm>
            <a:off x="1794897" y="624110"/>
            <a:ext cx="9712998" cy="1280890"/>
          </a:xfrm>
        </p:spPr>
        <p:txBody>
          <a:bodyPr>
            <a:normAutofit/>
          </a:bodyPr>
          <a:lstStyle/>
          <a:p>
            <a:r>
              <a:rPr lang="en-US" dirty="0">
                <a:latin typeface="Times New Roman" pitchFamily="18" charset="0"/>
                <a:cs typeface="Times New Roman" pitchFamily="18" charset="0"/>
              </a:rPr>
              <a:t>MODULES</a:t>
            </a: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3FF25006-C2F8-49E9-A985-7CC0CA95DB2C}"/>
              </a:ext>
            </a:extLst>
          </p:cNvPr>
          <p:cNvGraphicFramePr>
            <a:graphicFrameLocks noGrp="1"/>
          </p:cNvGraphicFramePr>
          <p:nvPr>
            <p:ph idx="1"/>
            <p:extLst>
              <p:ext uri="{D42A27DB-BD31-4B8C-83A1-F6EECF244321}">
                <p14:modId xmlns:p14="http://schemas.microsoft.com/office/powerpoint/2010/main" val="3986034934"/>
              </p:ext>
            </p:extLst>
          </p:nvPr>
        </p:nvGraphicFramePr>
        <p:xfrm>
          <a:off x="1794897" y="1905000"/>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785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70720-65A6-7246-A82D-9430551DED60}"/>
              </a:ext>
            </a:extLst>
          </p:cNvPr>
          <p:cNvSpPr>
            <a:spLocks noGrp="1"/>
          </p:cNvSpPr>
          <p:nvPr>
            <p:ph type="title"/>
          </p:nvPr>
        </p:nvSpPr>
        <p:spPr>
          <a:xfrm>
            <a:off x="1046019" y="942108"/>
            <a:ext cx="3256550" cy="4969113"/>
          </a:xfrm>
        </p:spPr>
        <p:txBody>
          <a:bodyPr anchor="ctr">
            <a:normAutofit/>
          </a:bodyPr>
          <a:lstStyle/>
          <a:p>
            <a:r>
              <a:rPr lang="en-US" sz="3100" dirty="0">
                <a:solidFill>
                  <a:schemeClr val="tx2">
                    <a:lumMod val="75000"/>
                  </a:schemeClr>
                </a:solidFill>
                <a:latin typeface="Times New Roman" pitchFamily="18" charset="0"/>
                <a:cs typeface="Times New Roman" pitchFamily="18" charset="0"/>
              </a:rPr>
              <a:t>SYSTEM  REQUIREMENTS</a:t>
            </a:r>
            <a:endParaRPr lang="en-US" sz="3100" dirty="0">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5D9B5B74-BC61-A742-84DB-73B1B10859AA}"/>
              </a:ext>
            </a:extLst>
          </p:cNvPr>
          <p:cNvSpPr>
            <a:spLocks noGrp="1"/>
          </p:cNvSpPr>
          <p:nvPr>
            <p:ph idx="1"/>
          </p:nvPr>
        </p:nvSpPr>
        <p:spPr>
          <a:xfrm>
            <a:off x="4973238" y="1956609"/>
            <a:ext cx="6699966" cy="4722515"/>
          </a:xfrm>
        </p:spPr>
        <p:txBody>
          <a:bodyPr anchor="ctr">
            <a:normAutofit fontScale="92500" lnSpcReduction="10000"/>
          </a:bodyPr>
          <a:lstStyle/>
          <a:p>
            <a:pPr>
              <a:buNone/>
            </a:pPr>
            <a:r>
              <a:rPr lang="en-US" b="1" dirty="0">
                <a:solidFill>
                  <a:schemeClr val="tx2">
                    <a:lumMod val="75000"/>
                  </a:schemeClr>
                </a:solidFill>
                <a:latin typeface="Times New Roman" pitchFamily="18" charset="0"/>
                <a:cs typeface="Times New Roman" pitchFamily="18" charset="0"/>
              </a:rPr>
              <a:t>Software Requirements :</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Operating System    :    Windows</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Coding Language     :     Python</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Front End                 :     HTML, CSS</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Back End                 :      Mongo dB, LBPH algorithm, </a:t>
            </a:r>
            <a:r>
              <a:rPr lang="en-US" dirty="0" err="1">
                <a:solidFill>
                  <a:schemeClr val="tx2">
                    <a:lumMod val="75000"/>
                  </a:schemeClr>
                </a:solidFill>
                <a:latin typeface="Times New Roman" pitchFamily="18" charset="0"/>
                <a:cs typeface="Times New Roman" pitchFamily="18" charset="0"/>
              </a:rPr>
              <a:t>haar</a:t>
            </a:r>
            <a:r>
              <a:rPr lang="en-US">
                <a:solidFill>
                  <a:schemeClr val="tx2">
                    <a:lumMod val="75000"/>
                  </a:schemeClr>
                </a:solidFill>
                <a:latin typeface="Times New Roman" pitchFamily="18" charset="0"/>
                <a:cs typeface="Times New Roman" pitchFamily="18" charset="0"/>
              </a:rPr>
              <a:t> cascade</a:t>
            </a:r>
            <a:endParaRPr lang="en-US" dirty="0">
              <a:solidFill>
                <a:schemeClr val="tx2">
                  <a:lumMod val="75000"/>
                </a:schemeClr>
              </a:solidFill>
              <a:latin typeface="Times New Roman" pitchFamily="18" charset="0"/>
              <a:cs typeface="Times New Roman" pitchFamily="18" charset="0"/>
            </a:endParaRPr>
          </a:p>
          <a:p>
            <a:pPr marL="0" indent="0">
              <a:buNone/>
            </a:pPr>
            <a:endParaRPr lang="en-US" dirty="0">
              <a:solidFill>
                <a:schemeClr val="tx2">
                  <a:lumMod val="75000"/>
                </a:schemeClr>
              </a:solidFill>
              <a:latin typeface="Times New Roman" pitchFamily="18" charset="0"/>
              <a:cs typeface="Times New Roman" pitchFamily="18" charset="0"/>
            </a:endParaRPr>
          </a:p>
          <a:p>
            <a:pPr marL="0" indent="0">
              <a:buNone/>
            </a:pPr>
            <a:r>
              <a:rPr lang="en-US" b="1" dirty="0">
                <a:solidFill>
                  <a:schemeClr val="tx2">
                    <a:lumMod val="75000"/>
                  </a:schemeClr>
                </a:solidFill>
                <a:latin typeface="Times New Roman" pitchFamily="18" charset="0"/>
                <a:cs typeface="Times New Roman" pitchFamily="18" charset="0"/>
              </a:rPr>
              <a:t>Hardware Requirements :</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Webcam or Video Surveillance Camera</a:t>
            </a:r>
          </a:p>
          <a:p>
            <a:pPr>
              <a:buFont typeface="Century Gothic" pitchFamily="34" charset="0"/>
              <a:buChar char="►"/>
            </a:pPr>
            <a:r>
              <a:rPr lang="en-US" dirty="0">
                <a:solidFill>
                  <a:schemeClr val="tx2">
                    <a:lumMod val="75000"/>
                  </a:schemeClr>
                </a:solidFill>
                <a:latin typeface="Times New Roman" pitchFamily="18" charset="0"/>
                <a:cs typeface="Times New Roman" pitchFamily="18" charset="0"/>
              </a:rPr>
              <a:t>Laptop or Personal Computer</a:t>
            </a:r>
          </a:p>
          <a:p>
            <a:pPr marL="0" indent="0">
              <a:buNone/>
            </a:pPr>
            <a:endParaRPr lang="en-US" dirty="0">
              <a:solidFill>
                <a:schemeClr val="tx2">
                  <a:lumMod val="75000"/>
                </a:schemeClr>
              </a:solidFill>
              <a:latin typeface="Times New Roman" pitchFamily="18" charset="0"/>
              <a:cs typeface="Times New Roman" pitchFamily="18" charset="0"/>
            </a:endParaRPr>
          </a:p>
          <a:p>
            <a:pPr marL="0" indent="0">
              <a:buNone/>
            </a:pPr>
            <a:endParaRPr lang="en-US" dirty="0">
              <a:solidFill>
                <a:schemeClr val="tx2">
                  <a:lumMod val="75000"/>
                </a:schemeClr>
              </a:solidFill>
              <a:latin typeface="Times New Roman" pitchFamily="18" charset="0"/>
              <a:cs typeface="Times New Roman" pitchFamily="18" charset="0"/>
            </a:endParaRPr>
          </a:p>
          <a:p>
            <a:pPr marL="0" indent="0">
              <a:buNone/>
            </a:pPr>
            <a:endParaRPr lang="en-US" dirty="0">
              <a:solidFill>
                <a:schemeClr val="tx2">
                  <a:lumMod val="75000"/>
                </a:schemeClr>
              </a:solidFill>
              <a:latin typeface="Times New Roman" pitchFamily="18" charset="0"/>
              <a:cs typeface="Times New Roman" pitchFamily="18" charset="0"/>
            </a:endParaRPr>
          </a:p>
          <a:p>
            <a:pPr marL="0" indent="0">
              <a:buNone/>
            </a:pPr>
            <a:r>
              <a:rPr lang="en-US" dirty="0">
                <a:solidFill>
                  <a:schemeClr val="tx2">
                    <a:lumMod val="75000"/>
                  </a:schemeClr>
                </a:solidFill>
                <a:latin typeface="Times New Roman" pitchFamily="18" charset="0"/>
                <a:cs typeface="Times New Roman" pitchFamily="18" charset="0"/>
              </a:rPr>
              <a:t>                                           </a:t>
            </a:r>
          </a:p>
          <a:p>
            <a:endParaRPr lang="en-US" dirty="0">
              <a:solidFill>
                <a:schemeClr val="tx2">
                  <a:lumMod val="75000"/>
                </a:schemeClr>
              </a:solidFill>
            </a:endParaRPr>
          </a:p>
        </p:txBody>
      </p:sp>
    </p:spTree>
    <p:extLst>
      <p:ext uri="{BB962C8B-B14F-4D97-AF65-F5344CB8AC3E}">
        <p14:creationId xmlns:p14="http://schemas.microsoft.com/office/powerpoint/2010/main" val="381309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0" name="Group 129">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1"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2"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3"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4"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5"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6"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7"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8"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9"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0"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1"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2"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4" name="Group 143">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45"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46"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7"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8"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9"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0"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1"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2"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3"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4"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55"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56"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8" name="Rectangle 157">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0"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62" name="Rectangle 161">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1EFF15-D12A-0E48-A90E-A9C0731D831E}"/>
              </a:ext>
            </a:extLst>
          </p:cNvPr>
          <p:cNvSpPr>
            <a:spLocks noGrp="1"/>
          </p:cNvSpPr>
          <p:nvPr>
            <p:ph type="title"/>
          </p:nvPr>
        </p:nvSpPr>
        <p:spPr>
          <a:xfrm>
            <a:off x="2589212" y="5618081"/>
            <a:ext cx="8915399" cy="823448"/>
          </a:xfrm>
        </p:spPr>
        <p:txBody>
          <a:bodyPr vert="horz" lIns="91440" tIns="45720" rIns="91440" bIns="45720" rtlCol="0" anchor="b">
            <a:normAutofit/>
          </a:bodyPr>
          <a:lstStyle/>
          <a:p>
            <a:r>
              <a:rPr lang="en-US" sz="4400" dirty="0">
                <a:solidFill>
                  <a:srgbClr val="3E595D"/>
                </a:solidFill>
              </a:rPr>
              <a:t>EXPERIMENT DEMO</a:t>
            </a:r>
          </a:p>
        </p:txBody>
      </p:sp>
      <p:sp>
        <p:nvSpPr>
          <p:cNvPr id="164" name="Rectangle 163">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48"/>
            <a:ext cx="182880" cy="6858000"/>
          </a:xfrm>
          <a:prstGeom prst="rect">
            <a:avLst/>
          </a:prstGeom>
          <a:solidFill>
            <a:srgbClr val="3E595D"/>
          </a:solidFill>
          <a:ln>
            <a:noFill/>
          </a:ln>
          <a:effectLst/>
        </p:spPr>
        <p:style>
          <a:lnRef idx="1">
            <a:schemeClr val="accent1"/>
          </a:lnRef>
          <a:fillRef idx="3">
            <a:schemeClr val="accent1"/>
          </a:fillRef>
          <a:effectRef idx="2">
            <a:schemeClr val="accent1"/>
          </a:effectRef>
          <a:fontRef idx="minor">
            <a:schemeClr val="lt1"/>
          </a:fontRef>
        </p:style>
      </p:sp>
      <p:pic>
        <p:nvPicPr>
          <p:cNvPr id="4" name="VIDEO-2021-05-13-11-42-32" descr="VIDEO-2021-05-13-11-42-32">
            <a:hlinkClick r:id="" action="ppaction://media"/>
            <a:extLst>
              <a:ext uri="{FF2B5EF4-FFF2-40B4-BE49-F238E27FC236}">
                <a16:creationId xmlns:a16="http://schemas.microsoft.com/office/drawing/2014/main" id="{096334EF-2A0E-F243-B533-F1F284707B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89212" y="634963"/>
            <a:ext cx="7558765" cy="3854971"/>
          </a:xfrm>
          <a:prstGeom prst="rect">
            <a:avLst/>
          </a:prstGeom>
        </p:spPr>
      </p:pic>
    </p:spTree>
    <p:extLst>
      <p:ext uri="{BB962C8B-B14F-4D97-AF65-F5344CB8AC3E}">
        <p14:creationId xmlns:p14="http://schemas.microsoft.com/office/powerpoint/2010/main" val="8774153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4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7" name="Rectangle 6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6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7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8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96B43ED0-E3F2-C648-B99D-7D9CE3363726}"/>
              </a:ext>
            </a:extLst>
          </p:cNvPr>
          <p:cNvSpPr>
            <a:spLocks noGrp="1"/>
          </p:cNvSpPr>
          <p:nvPr>
            <p:ph type="title"/>
          </p:nvPr>
        </p:nvSpPr>
        <p:spPr>
          <a:xfrm>
            <a:off x="1217056" y="1093380"/>
            <a:ext cx="3068182" cy="4671240"/>
          </a:xfrm>
        </p:spPr>
        <p:txBody>
          <a:bodyPr anchor="ctr">
            <a:normAutofit/>
          </a:bodyPr>
          <a:lstStyle/>
          <a:p>
            <a:pPr algn="r"/>
            <a:r>
              <a:rPr lang="en-US" sz="3300">
                <a:latin typeface="Times New Roman" pitchFamily="18" charset="0"/>
                <a:cs typeface="Times New Roman" pitchFamily="18" charset="0"/>
              </a:rPr>
              <a:t>CONCLUSION</a:t>
            </a:r>
            <a:endParaRPr lang="en-US" sz="3300"/>
          </a:p>
        </p:txBody>
      </p:sp>
      <p:sp>
        <p:nvSpPr>
          <p:cNvPr id="89"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86" name="Rectangle 8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30D9A9-6FB4-3D44-9789-708FF41B07E3}"/>
              </a:ext>
            </a:extLst>
          </p:cNvPr>
          <p:cNvSpPr>
            <a:spLocks noGrp="1"/>
          </p:cNvSpPr>
          <p:nvPr>
            <p:ph idx="1"/>
          </p:nvPr>
        </p:nvSpPr>
        <p:spPr>
          <a:xfrm>
            <a:off x="5437993" y="1349342"/>
            <a:ext cx="5944709" cy="4133016"/>
          </a:xfrm>
        </p:spPr>
        <p:txBody>
          <a:bodyPr anchor="ctr">
            <a:normAutofit/>
          </a:bodyPr>
          <a:lstStyle/>
          <a:p>
            <a:pPr algn="just">
              <a:buNone/>
            </a:pPr>
            <a:r>
              <a:rPr lang="en-US" dirty="0">
                <a:latin typeface="Times New Roman" pitchFamily="18" charset="0"/>
                <a:cs typeface="Times New Roman" pitchFamily="18" charset="0"/>
              </a:rPr>
              <a:t>      From this project, It can be concluded that a reliable, secure, fast and an efficient system has been developed replacing a manual and unreliable system. This system can be implemented for better results regarding the management of attendance and leaves. The system will save time, reduce the amount of work the administration must do and will replace the stationery material with electronic apparatus and reduces the amount of human resource required for the purpose.</a:t>
            </a:r>
            <a:endParaRPr lang="en-US" dirty="0"/>
          </a:p>
        </p:txBody>
      </p:sp>
    </p:spTree>
    <p:extLst>
      <p:ext uri="{BB962C8B-B14F-4D97-AF65-F5344CB8AC3E}">
        <p14:creationId xmlns:p14="http://schemas.microsoft.com/office/powerpoint/2010/main" val="292204599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1"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2"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3"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4"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5"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6"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7"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8"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9"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0"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1"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2"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4" name="Group 63">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5"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6"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7"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8"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9"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0"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1"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2"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3"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4"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5"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6"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8" name="Rectangle 77">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0"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82" name="Rectangle 81">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gnifying glass on clear background">
            <a:extLst>
              <a:ext uri="{FF2B5EF4-FFF2-40B4-BE49-F238E27FC236}">
                <a16:creationId xmlns:a16="http://schemas.microsoft.com/office/drawing/2014/main" id="{F54821B6-55F4-4505-ADFC-FB771F9E9A32}"/>
              </a:ext>
            </a:extLst>
          </p:cNvPr>
          <p:cNvPicPr>
            <a:picLocks noChangeAspect="1"/>
          </p:cNvPicPr>
          <p:nvPr/>
        </p:nvPicPr>
        <p:blipFill rotWithShape="1">
          <a:blip r:embed="rId2"/>
          <a:srcRect b="15730"/>
          <a:stretch/>
        </p:blipFill>
        <p:spPr>
          <a:xfrm>
            <a:off x="-27204" y="-9225"/>
            <a:ext cx="12191980" cy="6857990"/>
          </a:xfrm>
          <a:prstGeom prst="rect">
            <a:avLst/>
          </a:prstGeom>
        </p:spPr>
      </p:pic>
      <p:sp>
        <p:nvSpPr>
          <p:cNvPr id="84" name="Freeform: Shape 83">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747549">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E0C11C8-FCE5-A34D-A6CF-9E1A9CCA30CA}"/>
              </a:ext>
            </a:extLst>
          </p:cNvPr>
          <p:cNvSpPr>
            <a:spLocks noGrp="1"/>
          </p:cNvSpPr>
          <p:nvPr>
            <p:ph type="title"/>
          </p:nvPr>
        </p:nvSpPr>
        <p:spPr>
          <a:xfrm>
            <a:off x="1083733" y="3889218"/>
            <a:ext cx="5645680" cy="1264546"/>
          </a:xfrm>
        </p:spPr>
        <p:txBody>
          <a:bodyPr vert="horz" lIns="91440" tIns="45720" rIns="91440" bIns="45720" rtlCol="0" anchor="b">
            <a:normAutofit/>
          </a:bodyPr>
          <a:lstStyle/>
          <a:p>
            <a:r>
              <a:rPr lang="en-US" dirty="0">
                <a:solidFill>
                  <a:srgbClr val="FEFFFF"/>
                </a:solidFill>
              </a:rPr>
              <a:t>THANK YOU!</a:t>
            </a:r>
          </a:p>
        </p:txBody>
      </p:sp>
    </p:spTree>
    <p:extLst>
      <p:ext uri="{BB962C8B-B14F-4D97-AF65-F5344CB8AC3E}">
        <p14:creationId xmlns:p14="http://schemas.microsoft.com/office/powerpoint/2010/main" val="183527408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0" name="Rectangle 54">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7" name="Group 56">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5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9"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1"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2"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3"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4"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5"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6"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7"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8"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9"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 name="Group 70">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72"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3"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4"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5"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6"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7"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8"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9"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0"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1"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2"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3"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529297FE-EFFD-FB48-BC1A-5612A4A76E0F}"/>
              </a:ext>
            </a:extLst>
          </p:cNvPr>
          <p:cNvSpPr>
            <a:spLocks noGrp="1"/>
          </p:cNvSpPr>
          <p:nvPr>
            <p:ph type="title"/>
          </p:nvPr>
        </p:nvSpPr>
        <p:spPr>
          <a:xfrm>
            <a:off x="6483096" y="624110"/>
            <a:ext cx="5021516" cy="1280890"/>
          </a:xfrm>
        </p:spPr>
        <p:txBody>
          <a:bodyPr>
            <a:normAutofit/>
          </a:bodyPr>
          <a:lstStyle/>
          <a:p>
            <a:r>
              <a:rPr lang="en-US">
                <a:latin typeface="Times New Roman" pitchFamily="18" charset="0"/>
                <a:cs typeface="Times New Roman" pitchFamily="18" charset="0"/>
              </a:rPr>
              <a:t>INTRODUCTION</a:t>
            </a:r>
            <a:endParaRPr lang="en-US"/>
          </a:p>
        </p:txBody>
      </p:sp>
      <p:sp>
        <p:nvSpPr>
          <p:cNvPr id="85" name="Rectangle 84">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4" name="Picture 13" descr="Glasses on top of a book">
            <a:extLst>
              <a:ext uri="{FF2B5EF4-FFF2-40B4-BE49-F238E27FC236}">
                <a16:creationId xmlns:a16="http://schemas.microsoft.com/office/drawing/2014/main" id="{0BE6E413-C818-491E-B525-6128E3B1E36F}"/>
              </a:ext>
            </a:extLst>
          </p:cNvPr>
          <p:cNvPicPr>
            <a:picLocks noChangeAspect="1"/>
          </p:cNvPicPr>
          <p:nvPr/>
        </p:nvPicPr>
        <p:blipFill rotWithShape="1">
          <a:blip r:embed="rId2"/>
          <a:srcRect l="15283" r="39593" b="-1"/>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802FD273-E058-5F47-9F0E-E0528575B859}"/>
              </a:ext>
            </a:extLst>
          </p:cNvPr>
          <p:cNvSpPr>
            <a:spLocks noGrp="1"/>
          </p:cNvSpPr>
          <p:nvPr>
            <p:ph idx="1"/>
          </p:nvPr>
        </p:nvSpPr>
        <p:spPr>
          <a:xfrm>
            <a:off x="6438191" y="2133600"/>
            <a:ext cx="5066419" cy="3777622"/>
          </a:xfrm>
        </p:spPr>
        <p:txBody>
          <a:bodyPr>
            <a:normAutofit/>
          </a:bodyPr>
          <a:lstStyle/>
          <a:p>
            <a:pPr marL="400050" lvl="1" indent="0">
              <a:buNone/>
            </a:pPr>
            <a:r>
              <a:rPr lang="en-US">
                <a:latin typeface="Times New Roman" pitchFamily="18" charset="0"/>
                <a:cs typeface="Times New Roman" pitchFamily="18" charset="0"/>
              </a:rPr>
              <a:t>Nowadays Attendance is considered as an important factor for both the student as well as the teacher of an educational organization. With the advancement of the deep learning technology the machine automatically detects the attendance performance of the students and maintains a record of those collected data.  In general, the attendance system of the student can be maintained in two different forms namely, </a:t>
            </a:r>
          </a:p>
          <a:p>
            <a:pPr marL="400050" lvl="1" indent="0">
              <a:buNone/>
            </a:pPr>
            <a:endParaRPr lang="en-US">
              <a:latin typeface="Times New Roman" pitchFamily="18" charset="0"/>
              <a:cs typeface="Times New Roman" pitchFamily="18" charset="0"/>
            </a:endParaRPr>
          </a:p>
          <a:p>
            <a:pPr marL="400050" lvl="1" indent="0">
              <a:buNone/>
            </a:pPr>
            <a:r>
              <a:rPr lang="en-US">
                <a:latin typeface="Times New Roman" pitchFamily="18" charset="0"/>
                <a:cs typeface="Times New Roman" pitchFamily="18" charset="0"/>
              </a:rPr>
              <a:t>      1. Manual Attendance System (MAS) </a:t>
            </a:r>
          </a:p>
          <a:p>
            <a:pPr marL="400050" lvl="1" indent="0">
              <a:buNone/>
            </a:pPr>
            <a:r>
              <a:rPr lang="en-US">
                <a:latin typeface="Times New Roman" pitchFamily="18" charset="0"/>
                <a:cs typeface="Times New Roman" pitchFamily="18" charset="0"/>
              </a:rPr>
              <a:t>      2. Automated Attendance System (AAS).</a:t>
            </a:r>
            <a:endParaRPr lang="en-US"/>
          </a:p>
        </p:txBody>
      </p:sp>
    </p:spTree>
    <p:extLst>
      <p:ext uri="{BB962C8B-B14F-4D97-AF65-F5344CB8AC3E}">
        <p14:creationId xmlns:p14="http://schemas.microsoft.com/office/powerpoint/2010/main" val="2991842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25B0FBE-ACFC-F949-8A9D-868F2BCEAFC4}"/>
              </a:ext>
            </a:extLst>
          </p:cNvPr>
          <p:cNvSpPr>
            <a:spLocks noGrp="1"/>
          </p:cNvSpPr>
          <p:nvPr>
            <p:ph type="title"/>
          </p:nvPr>
        </p:nvSpPr>
        <p:spPr>
          <a:xfrm>
            <a:off x="1794897" y="624110"/>
            <a:ext cx="9712998" cy="1280890"/>
          </a:xfrm>
        </p:spPr>
        <p:txBody>
          <a:bodyPr>
            <a:normAutofit/>
          </a:bodyPr>
          <a:lstStyle/>
          <a:p>
            <a:r>
              <a:rPr lang="en-US" dirty="0">
                <a:latin typeface="Times New Roman" pitchFamily="18" charset="0"/>
                <a:cs typeface="Times New Roman" pitchFamily="18" charset="0"/>
              </a:rPr>
              <a:t>1. MANUAL ATTENDANCE SYSTEM </a:t>
            </a: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299B006E-9F67-42D4-BC8E-12572D1F3AB6}"/>
              </a:ext>
            </a:extLst>
          </p:cNvPr>
          <p:cNvGraphicFramePr>
            <a:graphicFrameLocks noGrp="1"/>
          </p:cNvGraphicFramePr>
          <p:nvPr>
            <p:ph idx="1"/>
            <p:extLst>
              <p:ext uri="{D42A27DB-BD31-4B8C-83A1-F6EECF244321}">
                <p14:modId xmlns:p14="http://schemas.microsoft.com/office/powerpoint/2010/main" val="1851528911"/>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938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5" name="Rectangle 3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49FD84-2614-8848-94F5-10AE75760BB5}"/>
              </a:ext>
            </a:extLst>
          </p:cNvPr>
          <p:cNvSpPr>
            <a:spLocks noGrp="1"/>
          </p:cNvSpPr>
          <p:nvPr>
            <p:ph type="title"/>
          </p:nvPr>
        </p:nvSpPr>
        <p:spPr>
          <a:xfrm>
            <a:off x="1794897" y="624110"/>
            <a:ext cx="9712998" cy="1280890"/>
          </a:xfrm>
        </p:spPr>
        <p:txBody>
          <a:bodyPr>
            <a:normAutofit/>
          </a:bodyPr>
          <a:lstStyle/>
          <a:p>
            <a:r>
              <a:rPr lang="en-US">
                <a:latin typeface="Times New Roman" pitchFamily="18" charset="0"/>
                <a:cs typeface="Times New Roman" pitchFamily="18" charset="0"/>
              </a:rPr>
              <a:t>2. AUTOMATIC ATTENDANCE SYSTEM</a:t>
            </a:r>
            <a:endParaRPr lang="en-US"/>
          </a:p>
        </p:txBody>
      </p:sp>
      <p:sp>
        <p:nvSpPr>
          <p:cNvPr id="46" name="Rectangle 4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C54E15E7-09F8-4861-9BD5-AB5054BC4E9F}"/>
              </a:ext>
            </a:extLst>
          </p:cNvPr>
          <p:cNvGraphicFramePr>
            <a:graphicFrameLocks noGrp="1"/>
          </p:cNvGraphicFramePr>
          <p:nvPr>
            <p:ph idx="1"/>
            <p:extLst>
              <p:ext uri="{D42A27DB-BD31-4B8C-83A1-F6EECF244321}">
                <p14:modId xmlns:p14="http://schemas.microsoft.com/office/powerpoint/2010/main" val="3734043851"/>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73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88A4D1-E6C4-C041-A1A0-26E713E8A243}"/>
              </a:ext>
            </a:extLst>
          </p:cNvPr>
          <p:cNvSpPr>
            <a:spLocks noGrp="1"/>
          </p:cNvSpPr>
          <p:nvPr>
            <p:ph type="title"/>
          </p:nvPr>
        </p:nvSpPr>
        <p:spPr>
          <a:xfrm>
            <a:off x="1794897" y="624110"/>
            <a:ext cx="9712998" cy="1280890"/>
          </a:xfrm>
        </p:spPr>
        <p:txBody>
          <a:bodyPr>
            <a:normAutofit/>
          </a:bodyPr>
          <a:lstStyle/>
          <a:p>
            <a:r>
              <a:rPr lang="en-US" dirty="0"/>
              <a:t>EXISTING</a:t>
            </a:r>
            <a:r>
              <a:rPr lang="en-US" b="1" dirty="0"/>
              <a:t> </a:t>
            </a:r>
            <a:r>
              <a:rPr lang="en-US" dirty="0"/>
              <a:t>RECOGNITION</a:t>
            </a:r>
            <a:r>
              <a:rPr lang="en-US" b="1" dirty="0"/>
              <a:t> </a:t>
            </a:r>
            <a:r>
              <a:rPr lang="en-US" dirty="0"/>
              <a:t>SYSTEMS</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6CBD9DD2-E025-4752-9706-62A9C502647E}"/>
              </a:ext>
            </a:extLst>
          </p:cNvPr>
          <p:cNvGraphicFramePr>
            <a:graphicFrameLocks noGrp="1"/>
          </p:cNvGraphicFramePr>
          <p:nvPr>
            <p:ph idx="1"/>
            <p:extLst>
              <p:ext uri="{D42A27DB-BD31-4B8C-83A1-F6EECF244321}">
                <p14:modId xmlns:p14="http://schemas.microsoft.com/office/powerpoint/2010/main" val="179460345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19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a:extLst>
              <a:ext uri="{FF2B5EF4-FFF2-40B4-BE49-F238E27FC236}">
                <a16:creationId xmlns:a16="http://schemas.microsoft.com/office/drawing/2014/main" id="{525E95D9-5BE1-AD4C-B19F-4ED264A8AC2C}"/>
              </a:ext>
            </a:extLst>
          </p:cNvPr>
          <p:cNvSpPr>
            <a:spLocks noGrp="1"/>
          </p:cNvSpPr>
          <p:nvPr>
            <p:ph type="title"/>
          </p:nvPr>
        </p:nvSpPr>
        <p:spPr>
          <a:xfrm>
            <a:off x="6483096" y="624110"/>
            <a:ext cx="5021516" cy="1280890"/>
          </a:xfrm>
        </p:spPr>
        <p:txBody>
          <a:bodyPr>
            <a:normAutofit/>
          </a:bodyPr>
          <a:lstStyle/>
          <a:p>
            <a:r>
              <a:rPr lang="en-US" dirty="0">
                <a:latin typeface="Times New Roman" pitchFamily="18" charset="0"/>
                <a:cs typeface="Times New Roman" pitchFamily="18" charset="0"/>
              </a:rPr>
              <a:t>PROPOSED SYSTEM</a:t>
            </a:r>
            <a:endParaRPr lang="en-US" dirty="0"/>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One in a crowd">
            <a:extLst>
              <a:ext uri="{FF2B5EF4-FFF2-40B4-BE49-F238E27FC236}">
                <a16:creationId xmlns:a16="http://schemas.microsoft.com/office/drawing/2014/main" id="{2D4CF368-5900-49D1-9066-5947EB32A0CB}"/>
              </a:ext>
            </a:extLst>
          </p:cNvPr>
          <p:cNvPicPr>
            <a:picLocks noChangeAspect="1"/>
          </p:cNvPicPr>
          <p:nvPr/>
        </p:nvPicPr>
        <p:blipFill rotWithShape="1">
          <a:blip r:embed="rId2"/>
          <a:srcRect l="28553" r="20363"/>
          <a:stretch/>
        </p:blipFill>
        <p:spPr>
          <a:xfrm>
            <a:off x="-1555" y="1731"/>
            <a:ext cx="4671091" cy="6858000"/>
          </a:xfrm>
          <a:prstGeom prst="rect">
            <a:avLst/>
          </a:prstGeom>
        </p:spPr>
      </p:pic>
      <p:sp>
        <p:nvSpPr>
          <p:cNvPr id="3" name="Content Placeholder 2">
            <a:extLst>
              <a:ext uri="{FF2B5EF4-FFF2-40B4-BE49-F238E27FC236}">
                <a16:creationId xmlns:a16="http://schemas.microsoft.com/office/drawing/2014/main" id="{55237D94-430F-4B4F-B643-7A177D30FB91}"/>
              </a:ext>
            </a:extLst>
          </p:cNvPr>
          <p:cNvSpPr>
            <a:spLocks noGrp="1"/>
          </p:cNvSpPr>
          <p:nvPr>
            <p:ph idx="1"/>
          </p:nvPr>
        </p:nvSpPr>
        <p:spPr>
          <a:xfrm>
            <a:off x="6438191" y="2133600"/>
            <a:ext cx="5066419" cy="3777622"/>
          </a:xfrm>
        </p:spPr>
        <p:txBody>
          <a:bodyPr>
            <a:normAutofit/>
          </a:bodyPr>
          <a:lstStyle/>
          <a:p>
            <a:pPr marL="0" indent="0">
              <a:buNone/>
            </a:pPr>
            <a:r>
              <a:rPr lang="en-US">
                <a:latin typeface="Times New Roman" pitchFamily="18" charset="0"/>
                <a:cs typeface="Times New Roman" pitchFamily="18" charset="0"/>
              </a:rPr>
              <a:t>The task of the proposed system is to capture the face of each student and to store it in the database for their attendance. The face of the student needs to be captured in such a manner that all the feature of the students' face needs to be detected, even the seating and the posture of the student need to be recognized. There is no need for the teacher to manually take attendance in the class because the system records a video and through further processing steps the face is being recognized and the attendance database is updated</a:t>
            </a:r>
            <a:r>
              <a:rPr lang="en-US" dirty="0"/>
              <a:t>. </a:t>
            </a:r>
            <a:endParaRPr lang="en-US"/>
          </a:p>
        </p:txBody>
      </p:sp>
    </p:spTree>
    <p:extLst>
      <p:ext uri="{BB962C8B-B14F-4D97-AF65-F5344CB8AC3E}">
        <p14:creationId xmlns:p14="http://schemas.microsoft.com/office/powerpoint/2010/main" val="838918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accent1">
              <a:alpha val="30000"/>
            </a:schemeClr>
          </a:solidFill>
        </p:grpSpPr>
        <p:sp>
          <p:nvSpPr>
            <p:cNvPr id="11"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3"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4"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5"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6"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9"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0"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2"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 name="Title 1">
            <a:extLst>
              <a:ext uri="{FF2B5EF4-FFF2-40B4-BE49-F238E27FC236}">
                <a16:creationId xmlns:a16="http://schemas.microsoft.com/office/drawing/2014/main" id="{69506DE5-4CE0-654A-94C7-5A126C252F88}"/>
              </a:ext>
            </a:extLst>
          </p:cNvPr>
          <p:cNvSpPr>
            <a:spLocks noGrp="1"/>
          </p:cNvSpPr>
          <p:nvPr>
            <p:ph type="title"/>
          </p:nvPr>
        </p:nvSpPr>
        <p:spPr>
          <a:xfrm>
            <a:off x="7839756" y="1159566"/>
            <a:ext cx="3662939" cy="4568264"/>
          </a:xfrm>
        </p:spPr>
        <p:txBody>
          <a:bodyPr anchor="ctr">
            <a:normAutofit/>
          </a:bodyPr>
          <a:lstStyle/>
          <a:p>
            <a:r>
              <a:rPr lang="en-US">
                <a:solidFill>
                  <a:schemeClr val="tx1"/>
                </a:solidFill>
                <a:latin typeface="Times New Roman" pitchFamily="18" charset="0"/>
                <a:cs typeface="Times New Roman" pitchFamily="18" charset="0"/>
              </a:rPr>
              <a:t>WHAT EXACTLY IS  FACIAL RECOGNITION ?</a:t>
            </a:r>
            <a:endParaRPr lang="en-US">
              <a:solidFill>
                <a:schemeClr val="tx1"/>
              </a:solidFill>
            </a:endParaRPr>
          </a:p>
        </p:txBody>
      </p:sp>
      <p:sp>
        <p:nvSpPr>
          <p:cNvPr id="24"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3" name="Content Placeholder 2">
            <a:extLst>
              <a:ext uri="{FF2B5EF4-FFF2-40B4-BE49-F238E27FC236}">
                <a16:creationId xmlns:a16="http://schemas.microsoft.com/office/drawing/2014/main" id="{E96AECA6-4531-1644-9749-9F1D4DC2810C}"/>
              </a:ext>
            </a:extLst>
          </p:cNvPr>
          <p:cNvSpPr>
            <a:spLocks noGrp="1"/>
          </p:cNvSpPr>
          <p:nvPr>
            <p:ph idx="1"/>
          </p:nvPr>
        </p:nvSpPr>
        <p:spPr>
          <a:xfrm>
            <a:off x="637310" y="1286934"/>
            <a:ext cx="5292436" cy="4284134"/>
          </a:xfrm>
        </p:spPr>
        <p:txBody>
          <a:bodyPr anchor="ctr">
            <a:normAutofit/>
          </a:bodyPr>
          <a:lstStyle/>
          <a:p>
            <a:pPr>
              <a:buFont typeface="Courier New" panose="02070309020205020404" pitchFamily="49" charset="0"/>
              <a:buChar char="o"/>
            </a:pPr>
            <a:r>
              <a:rPr lang="en-US" dirty="0">
                <a:solidFill>
                  <a:srgbClr val="FFFFFF"/>
                </a:solidFill>
                <a:latin typeface="Times New Roman" pitchFamily="18" charset="0"/>
                <a:cs typeface="Times New Roman" pitchFamily="18" charset="0"/>
              </a:rPr>
              <a:t>A facial recognition is a computer application for automatically identifying or verifying a person from a digital image or a video frame from a video source.</a:t>
            </a:r>
          </a:p>
          <a:p>
            <a:pPr>
              <a:buFont typeface="Courier New" panose="02070309020205020404" pitchFamily="49" charset="0"/>
              <a:buChar char="o"/>
            </a:pPr>
            <a:endParaRPr lang="en-US" dirty="0">
              <a:solidFill>
                <a:srgbClr val="FFFFFF"/>
              </a:solidFill>
              <a:latin typeface="Times New Roman" pitchFamily="18" charset="0"/>
              <a:cs typeface="Times New Roman" pitchFamily="18" charset="0"/>
            </a:endParaRPr>
          </a:p>
          <a:p>
            <a:pPr>
              <a:buFont typeface="Courier New" panose="02070309020205020404" pitchFamily="49" charset="0"/>
              <a:buChar char="o"/>
            </a:pPr>
            <a:r>
              <a:rPr lang="en-US" dirty="0">
                <a:solidFill>
                  <a:srgbClr val="FFFFFF"/>
                </a:solidFill>
                <a:latin typeface="Times New Roman" pitchFamily="18" charset="0"/>
                <a:cs typeface="Times New Roman" pitchFamily="18" charset="0"/>
              </a:rPr>
              <a:t>One of the ways to do this is by comparing selected facial features from the image and a facial database</a:t>
            </a:r>
          </a:p>
          <a:p>
            <a:pPr>
              <a:buNone/>
            </a:pP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49418740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54" name="Group 66">
            <a:extLst>
              <a:ext uri="{FF2B5EF4-FFF2-40B4-BE49-F238E27FC236}">
                <a16:creationId xmlns:a16="http://schemas.microsoft.com/office/drawing/2014/main" id="{183CFBA6-CE65-403A-9402-96B75FC899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8" name="Freeform 11">
              <a:extLst>
                <a:ext uri="{FF2B5EF4-FFF2-40B4-BE49-F238E27FC236}">
                  <a16:creationId xmlns:a16="http://schemas.microsoft.com/office/drawing/2014/main" id="{59AF335C-09EE-4959-A2C9-B32F3C6C1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9" name="Freeform 12">
              <a:extLst>
                <a:ext uri="{FF2B5EF4-FFF2-40B4-BE49-F238E27FC236}">
                  <a16:creationId xmlns:a16="http://schemas.microsoft.com/office/drawing/2014/main" id="{94CCE8C7-E8BB-47EB-BBC7-5E8948F89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0" name="Freeform 13">
              <a:extLst>
                <a:ext uri="{FF2B5EF4-FFF2-40B4-BE49-F238E27FC236}">
                  <a16:creationId xmlns:a16="http://schemas.microsoft.com/office/drawing/2014/main" id="{2665878D-6479-49F4-BD1C-D1BE63CAB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1" name="Freeform 14">
              <a:extLst>
                <a:ext uri="{FF2B5EF4-FFF2-40B4-BE49-F238E27FC236}">
                  <a16:creationId xmlns:a16="http://schemas.microsoft.com/office/drawing/2014/main" id="{C6400AEB-4991-4E07-8599-C36A9E354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2" name="Freeform 15">
              <a:extLst>
                <a:ext uri="{FF2B5EF4-FFF2-40B4-BE49-F238E27FC236}">
                  <a16:creationId xmlns:a16="http://schemas.microsoft.com/office/drawing/2014/main" id="{0C2AEB7A-70D9-4DE7-B97A-0325DBC9F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3" name="Freeform 16">
              <a:extLst>
                <a:ext uri="{FF2B5EF4-FFF2-40B4-BE49-F238E27FC236}">
                  <a16:creationId xmlns:a16="http://schemas.microsoft.com/office/drawing/2014/main" id="{FC03DDD2-9CC7-40B7-A632-50BF3E3F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4" name="Freeform 17">
              <a:extLst>
                <a:ext uri="{FF2B5EF4-FFF2-40B4-BE49-F238E27FC236}">
                  <a16:creationId xmlns:a16="http://schemas.microsoft.com/office/drawing/2014/main" id="{7F0B3262-F0EC-44D3-AA37-9552D248C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5" name="Freeform 18">
              <a:extLst>
                <a:ext uri="{FF2B5EF4-FFF2-40B4-BE49-F238E27FC236}">
                  <a16:creationId xmlns:a16="http://schemas.microsoft.com/office/drawing/2014/main" id="{1839BD80-9BF2-49B4-BB03-B5AAB359B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6" name="Freeform 19">
              <a:extLst>
                <a:ext uri="{FF2B5EF4-FFF2-40B4-BE49-F238E27FC236}">
                  <a16:creationId xmlns:a16="http://schemas.microsoft.com/office/drawing/2014/main" id="{BDC00C45-9216-4702-A31A-391B1D89C4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7" name="Freeform 20">
              <a:extLst>
                <a:ext uri="{FF2B5EF4-FFF2-40B4-BE49-F238E27FC236}">
                  <a16:creationId xmlns:a16="http://schemas.microsoft.com/office/drawing/2014/main" id="{5FB0F70F-34B9-4938-B487-312A0BF0E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8" name="Freeform 21">
              <a:extLst>
                <a:ext uri="{FF2B5EF4-FFF2-40B4-BE49-F238E27FC236}">
                  <a16:creationId xmlns:a16="http://schemas.microsoft.com/office/drawing/2014/main" id="{791D1EE1-5A08-47A7-8D44-0940DEF5B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9" name="Freeform 22">
              <a:extLst>
                <a:ext uri="{FF2B5EF4-FFF2-40B4-BE49-F238E27FC236}">
                  <a16:creationId xmlns:a16="http://schemas.microsoft.com/office/drawing/2014/main" id="{E04F3404-E41A-43F9-AC45-52EB0874B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55" name="Group 80">
            <a:extLst>
              <a:ext uri="{FF2B5EF4-FFF2-40B4-BE49-F238E27FC236}">
                <a16:creationId xmlns:a16="http://schemas.microsoft.com/office/drawing/2014/main" id="{C1BC7BDB-967A-4559-AA14-041BCB872D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2" name="Freeform 27">
              <a:extLst>
                <a:ext uri="{FF2B5EF4-FFF2-40B4-BE49-F238E27FC236}">
                  <a16:creationId xmlns:a16="http://schemas.microsoft.com/office/drawing/2014/main" id="{A39F46EA-3E4A-46CA-BCB8-CA695ED3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3" name="Freeform 28">
              <a:extLst>
                <a:ext uri="{FF2B5EF4-FFF2-40B4-BE49-F238E27FC236}">
                  <a16:creationId xmlns:a16="http://schemas.microsoft.com/office/drawing/2014/main" id="{491A4A32-7F8C-4CA7-9281-9761F035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4" name="Freeform 29">
              <a:extLst>
                <a:ext uri="{FF2B5EF4-FFF2-40B4-BE49-F238E27FC236}">
                  <a16:creationId xmlns:a16="http://schemas.microsoft.com/office/drawing/2014/main" id="{46B02D76-3CD9-4DF5-A3AD-793E7204E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5" name="Freeform 30">
              <a:extLst>
                <a:ext uri="{FF2B5EF4-FFF2-40B4-BE49-F238E27FC236}">
                  <a16:creationId xmlns:a16="http://schemas.microsoft.com/office/drawing/2014/main" id="{E579A2FB-E98B-4144-9D52-3A72BD8D1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6" name="Freeform 31">
              <a:extLst>
                <a:ext uri="{FF2B5EF4-FFF2-40B4-BE49-F238E27FC236}">
                  <a16:creationId xmlns:a16="http://schemas.microsoft.com/office/drawing/2014/main" id="{65E500DD-EB71-44B5-A2FA-88E996435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7" name="Freeform 32">
              <a:extLst>
                <a:ext uri="{FF2B5EF4-FFF2-40B4-BE49-F238E27FC236}">
                  <a16:creationId xmlns:a16="http://schemas.microsoft.com/office/drawing/2014/main" id="{04D6AAD6-45AE-454A-9206-8B90E8A26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8" name="Freeform 33">
              <a:extLst>
                <a:ext uri="{FF2B5EF4-FFF2-40B4-BE49-F238E27FC236}">
                  <a16:creationId xmlns:a16="http://schemas.microsoft.com/office/drawing/2014/main" id="{F7399B13-8510-45F6-98C4-0F14C0B37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9" name="Freeform 34">
              <a:extLst>
                <a:ext uri="{FF2B5EF4-FFF2-40B4-BE49-F238E27FC236}">
                  <a16:creationId xmlns:a16="http://schemas.microsoft.com/office/drawing/2014/main" id="{CA595445-6A38-4465-9A5D-9705388D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0" name="Freeform 35">
              <a:extLst>
                <a:ext uri="{FF2B5EF4-FFF2-40B4-BE49-F238E27FC236}">
                  <a16:creationId xmlns:a16="http://schemas.microsoft.com/office/drawing/2014/main" id="{21D40BAF-4AE0-46F4-BD65-057F0DC66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1" name="Freeform 36">
              <a:extLst>
                <a:ext uri="{FF2B5EF4-FFF2-40B4-BE49-F238E27FC236}">
                  <a16:creationId xmlns:a16="http://schemas.microsoft.com/office/drawing/2014/main" id="{B17F2D73-16DF-4138-B72D-E5B20471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2" name="Freeform 37">
              <a:extLst>
                <a:ext uri="{FF2B5EF4-FFF2-40B4-BE49-F238E27FC236}">
                  <a16:creationId xmlns:a16="http://schemas.microsoft.com/office/drawing/2014/main" id="{DB8ABBC2-6C0C-4F6E-97EB-55B3B7B2F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3" name="Freeform 38">
              <a:extLst>
                <a:ext uri="{FF2B5EF4-FFF2-40B4-BE49-F238E27FC236}">
                  <a16:creationId xmlns:a16="http://schemas.microsoft.com/office/drawing/2014/main" id="{7A49885E-6B05-41B6-B47F-9D24456FE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6" name="Rectangle 94">
            <a:extLst>
              <a:ext uri="{FF2B5EF4-FFF2-40B4-BE49-F238E27FC236}">
                <a16:creationId xmlns:a16="http://schemas.microsoft.com/office/drawing/2014/main" id="{BDADA868-08FE-425A-AEF9-B622F93730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7" name="Freeform 11">
            <a:extLst>
              <a:ext uri="{FF2B5EF4-FFF2-40B4-BE49-F238E27FC236}">
                <a16:creationId xmlns:a16="http://schemas.microsoft.com/office/drawing/2014/main" id="{4AE17B7F-6C2F-42A9-946F-8FF49617D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58" name="Rectangle 9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370D73-A315-8941-BC13-3212B8CC4EE7}"/>
              </a:ext>
            </a:extLst>
          </p:cNvPr>
          <p:cNvSpPr>
            <a:spLocks noGrp="1"/>
          </p:cNvSpPr>
          <p:nvPr>
            <p:ph type="title"/>
          </p:nvPr>
        </p:nvSpPr>
        <p:spPr>
          <a:xfrm>
            <a:off x="1794897" y="624110"/>
            <a:ext cx="9712998" cy="1280890"/>
          </a:xfrm>
        </p:spPr>
        <p:txBody>
          <a:bodyPr vert="horz" lIns="91440" tIns="45720" rIns="91440" bIns="45720" rtlCol="0" anchor="t">
            <a:normAutofit/>
          </a:bodyPr>
          <a:lstStyle/>
          <a:p>
            <a:r>
              <a:rPr lang="en-US"/>
              <a:t>HOW FACIAL RECOGNITION WORKS ?</a:t>
            </a:r>
          </a:p>
        </p:txBody>
      </p:sp>
      <p:sp>
        <p:nvSpPr>
          <p:cNvPr id="159" name="Rectangle 10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0"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62" name="Content Placeholder 4">
            <a:extLst>
              <a:ext uri="{FF2B5EF4-FFF2-40B4-BE49-F238E27FC236}">
                <a16:creationId xmlns:a16="http://schemas.microsoft.com/office/drawing/2014/main" id="{913876C9-0185-4B36-833C-5AEE4010812F}"/>
              </a:ext>
            </a:extLst>
          </p:cNvPr>
          <p:cNvGraphicFramePr>
            <a:graphicFrameLocks noGrp="1"/>
          </p:cNvGraphicFramePr>
          <p:nvPr>
            <p:ph sz="half" idx="4294967295"/>
            <p:extLst>
              <p:ext uri="{D42A27DB-BD31-4B8C-83A1-F6EECF244321}">
                <p14:modId xmlns:p14="http://schemas.microsoft.com/office/powerpoint/2010/main" val="315290468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13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8D7923-B510-734F-9178-A6A6C72B8D08}"/>
              </a:ext>
            </a:extLst>
          </p:cNvPr>
          <p:cNvSpPr>
            <a:spLocks noGrp="1"/>
          </p:cNvSpPr>
          <p:nvPr>
            <p:ph type="title"/>
          </p:nvPr>
        </p:nvSpPr>
        <p:spPr>
          <a:xfrm>
            <a:off x="1794897" y="624110"/>
            <a:ext cx="9712998" cy="1280890"/>
          </a:xfrm>
        </p:spPr>
        <p:txBody>
          <a:bodyPr>
            <a:normAutofit/>
          </a:bodyPr>
          <a:lstStyle/>
          <a:p>
            <a:r>
              <a:rPr lang="en-US" dirty="0">
                <a:latin typeface="Times New Roman" pitchFamily="18" charset="0"/>
                <a:cs typeface="Times New Roman" pitchFamily="18" charset="0"/>
              </a:rPr>
              <a:t>Algorithm Used</a:t>
            </a:r>
            <a:endParaRPr lang="en-US" dirty="0"/>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F89FBAEB-E14F-4F2A-B585-9CDC50E5FEC5}"/>
              </a:ext>
            </a:extLst>
          </p:cNvPr>
          <p:cNvGraphicFramePr>
            <a:graphicFrameLocks noGrp="1"/>
          </p:cNvGraphicFramePr>
          <p:nvPr>
            <p:ph idx="1"/>
            <p:extLst>
              <p:ext uri="{D42A27DB-BD31-4B8C-83A1-F6EECF244321}">
                <p14:modId xmlns:p14="http://schemas.microsoft.com/office/powerpoint/2010/main" val="33380023"/>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8569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147</TotalTime>
  <Words>809</Words>
  <Application>Microsoft Macintosh PowerPoint</Application>
  <PresentationFormat>Widescreen</PresentationFormat>
  <Paragraphs>65</Paragraphs>
  <Slides>16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Courier New</vt:lpstr>
      <vt:lpstr>Times New Roman</vt:lpstr>
      <vt:lpstr>Wingdings 3</vt:lpstr>
      <vt:lpstr>Wisp</vt:lpstr>
      <vt:lpstr>SMART ATTENDANCE  THROUGH FACE RECOGNITION  </vt:lpstr>
      <vt:lpstr>INTRODUCTION</vt:lpstr>
      <vt:lpstr>1. MANUAL ATTENDANCE SYSTEM </vt:lpstr>
      <vt:lpstr>2. AUTOMATIC ATTENDANCE SYSTEM</vt:lpstr>
      <vt:lpstr>EXISTING RECOGNITION SYSTEMS</vt:lpstr>
      <vt:lpstr>PROPOSED SYSTEM</vt:lpstr>
      <vt:lpstr>WHAT EXACTLY IS  FACIAL RECOGNITION ?</vt:lpstr>
      <vt:lpstr>HOW FACIAL RECOGNITION WORKS ?</vt:lpstr>
      <vt:lpstr>Algorithm Used</vt:lpstr>
      <vt:lpstr>STEPS INCLUDED </vt:lpstr>
      <vt:lpstr>Extracting the Histograms :    </vt:lpstr>
      <vt:lpstr>MODULES</vt:lpstr>
      <vt:lpstr>SYSTEM  REQUIREMENTS</vt:lpstr>
      <vt:lpstr>EXPERIMENT DEMO</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ATTENDANCE THROUGH FACE RECOGNITION  </dc:title>
  <dc:creator>Pasula, Bhavana</dc:creator>
  <cp:lastModifiedBy>Pasula, Bhavana</cp:lastModifiedBy>
  <cp:revision>21</cp:revision>
  <dcterms:created xsi:type="dcterms:W3CDTF">2021-05-13T13:12:44Z</dcterms:created>
  <dcterms:modified xsi:type="dcterms:W3CDTF">2021-05-13T19:06:52Z</dcterms:modified>
</cp:coreProperties>
</file>